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matic SC"/>
      <p:regular r:id="rId14"/>
      <p:bold r:id="rId15"/>
    </p:embeddedFont>
    <p:embeddedFont>
      <p:font typeface="Merriweather"/>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Merriweather-bold.fntdata"/><Relationship Id="rId16" Type="http://schemas.openxmlformats.org/officeDocument/2006/relationships/font" Target="fonts/Merriweather-regular.fntdata"/><Relationship Id="rId5" Type="http://schemas.openxmlformats.org/officeDocument/2006/relationships/slide" Target="slides/slide1.xml"/><Relationship Id="rId19" Type="http://schemas.openxmlformats.org/officeDocument/2006/relationships/font" Target="fonts/Merriweather-boldItalic.fntdata"/><Relationship Id="rId6" Type="http://schemas.openxmlformats.org/officeDocument/2006/relationships/slide" Target="slides/slide2.xml"/><Relationship Id="rId18" Type="http://schemas.openxmlformats.org/officeDocument/2006/relationships/font" Target="fonts/Merriweather-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7" name="Shape 1887"/>
        <p:cNvGrpSpPr/>
        <p:nvPr/>
      </p:nvGrpSpPr>
      <p:grpSpPr>
        <a:xfrm>
          <a:off x="0" y="0"/>
          <a:ext cx="0" cy="0"/>
          <a:chOff x="0" y="0"/>
          <a:chExt cx="0" cy="0"/>
        </a:xfrm>
      </p:grpSpPr>
      <p:sp>
        <p:nvSpPr>
          <p:cNvPr id="1888" name="Google Shape;188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9" name="Google Shape;188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2" name="Shape 1892"/>
        <p:cNvGrpSpPr/>
        <p:nvPr/>
      </p:nvGrpSpPr>
      <p:grpSpPr>
        <a:xfrm>
          <a:off x="0" y="0"/>
          <a:ext cx="0" cy="0"/>
          <a:chOff x="0" y="0"/>
          <a:chExt cx="0" cy="0"/>
        </a:xfrm>
      </p:grpSpPr>
      <p:sp>
        <p:nvSpPr>
          <p:cNvPr id="1893" name="Google Shape;189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4" name="Google Shape;189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9" name="Google Shape;19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6" name="Google Shape;191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3" name="Google Shape;192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f60eaaa2d1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f60eaaa2d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gf60eaaa2d1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8" name="Google Shape;1938;gf60eaaa2d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5" name="Google Shape;194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 name="Google Shape;12;p2"/>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 name="Google Shape;13;p2"/>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 name="Google Shape;16;p2"/>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 name="Google Shape;17;p2"/>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 name="Google Shape;18;p2"/>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 name="Google Shape;19;p2"/>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 name="Google Shape;20;p2"/>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 name="Google Shape;21;p2"/>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 name="Google Shape;22;p2"/>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 name="Google Shape;23;p2"/>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 name="Google Shape;24;p2"/>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 name="Google Shape;25;p2"/>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 name="Google Shape;26;p2"/>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 name="Google Shape;27;p2"/>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 name="Google Shape;28;p2"/>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 name="Google Shape;29;p2"/>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 name="Google Shape;30;p2"/>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 name="Google Shape;31;p2"/>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 name="Google Shape;32;p2"/>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2"/>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2"/>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2"/>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2"/>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2"/>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2"/>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2"/>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2"/>
            <p:cNvSpPr/>
            <p:nvPr/>
          </p:nvSpPr>
          <p:spPr>
            <a:xfrm>
              <a:off x="6457170" y="4802119"/>
              <a:ext cx="333242" cy="1894170"/>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2"/>
            <p:cNvSpPr/>
            <p:nvPr/>
          </p:nvSpPr>
          <p:spPr>
            <a:xfrm>
              <a:off x="8109762" y="4967577"/>
              <a:ext cx="60511" cy="60444"/>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2"/>
            <p:cNvSpPr/>
            <p:nvPr/>
          </p:nvSpPr>
          <p:spPr>
            <a:xfrm>
              <a:off x="6797054" y="5021247"/>
              <a:ext cx="2354943" cy="156624"/>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2"/>
            <p:cNvSpPr/>
            <p:nvPr/>
          </p:nvSpPr>
          <p:spPr>
            <a:xfrm>
              <a:off x="6785895" y="4797602"/>
              <a:ext cx="2366102" cy="170042"/>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2"/>
            <p:cNvSpPr/>
            <p:nvPr/>
          </p:nvSpPr>
          <p:spPr>
            <a:xfrm>
              <a:off x="8024808" y="4983253"/>
              <a:ext cx="31351" cy="31351"/>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2"/>
            <p:cNvSpPr/>
            <p:nvPr/>
          </p:nvSpPr>
          <p:spPr>
            <a:xfrm>
              <a:off x="8239485" y="6776727"/>
              <a:ext cx="93988" cy="67153"/>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2"/>
            <p:cNvSpPr/>
            <p:nvPr/>
          </p:nvSpPr>
          <p:spPr>
            <a:xfrm>
              <a:off x="7863799" y="6727574"/>
              <a:ext cx="290798" cy="9618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2"/>
            <p:cNvSpPr/>
            <p:nvPr/>
          </p:nvSpPr>
          <p:spPr>
            <a:xfrm>
              <a:off x="6705391" y="6564308"/>
              <a:ext cx="2446606" cy="190168"/>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2"/>
            <p:cNvSpPr/>
            <p:nvPr/>
          </p:nvSpPr>
          <p:spPr>
            <a:xfrm>
              <a:off x="7671506" y="6765568"/>
              <a:ext cx="85021" cy="22451"/>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2"/>
            <p:cNvSpPr/>
            <p:nvPr/>
          </p:nvSpPr>
          <p:spPr>
            <a:xfrm>
              <a:off x="7678215" y="6696223"/>
              <a:ext cx="87279" cy="20192"/>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2"/>
            <p:cNvSpPr/>
            <p:nvPr/>
          </p:nvSpPr>
          <p:spPr>
            <a:xfrm>
              <a:off x="7687116" y="6729766"/>
              <a:ext cx="91796" cy="29159"/>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2"/>
            <p:cNvSpPr/>
            <p:nvPr/>
          </p:nvSpPr>
          <p:spPr>
            <a:xfrm>
              <a:off x="6445945" y="6685064"/>
              <a:ext cx="1552095" cy="178942"/>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2"/>
            <p:cNvSpPr/>
            <p:nvPr/>
          </p:nvSpPr>
          <p:spPr>
            <a:xfrm>
              <a:off x="1409791" y="2120775"/>
              <a:ext cx="35868" cy="35802"/>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2"/>
            <p:cNvSpPr/>
            <p:nvPr/>
          </p:nvSpPr>
          <p:spPr>
            <a:xfrm>
              <a:off x="792593" y="1261999"/>
              <a:ext cx="619523" cy="565853"/>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2"/>
            <p:cNvSpPr/>
            <p:nvPr/>
          </p:nvSpPr>
          <p:spPr>
            <a:xfrm>
              <a:off x="969210" y="1727156"/>
              <a:ext cx="210294" cy="53736"/>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2"/>
            <p:cNvSpPr/>
            <p:nvPr/>
          </p:nvSpPr>
          <p:spPr>
            <a:xfrm>
              <a:off x="1798894" y="1999953"/>
              <a:ext cx="62703" cy="134306"/>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2"/>
            <p:cNvSpPr/>
            <p:nvPr/>
          </p:nvSpPr>
          <p:spPr>
            <a:xfrm>
              <a:off x="1197372" y="1776375"/>
              <a:ext cx="73862" cy="31351"/>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2"/>
            <p:cNvSpPr/>
            <p:nvPr/>
          </p:nvSpPr>
          <p:spPr>
            <a:xfrm>
              <a:off x="799302" y="1767408"/>
              <a:ext cx="64895" cy="3361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2"/>
            <p:cNvSpPr/>
            <p:nvPr/>
          </p:nvSpPr>
          <p:spPr>
            <a:xfrm>
              <a:off x="1322578" y="1836753"/>
              <a:ext cx="143207" cy="51477"/>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2"/>
            <p:cNvSpPr/>
            <p:nvPr/>
          </p:nvSpPr>
          <p:spPr>
            <a:xfrm>
              <a:off x="1684846" y="2181153"/>
              <a:ext cx="66" cy="66"/>
            </a:xfrm>
            <a:custGeom>
              <a:rect b="b" l="l" r="r" t="t"/>
              <a:pathLst>
                <a:path extrusionOk="0" h="1" w="1">
                  <a:moveTo>
                    <a:pt x="1" y="0"/>
                  </a:moveTo>
                  <a:lnTo>
                    <a:pt x="1" y="0"/>
                  </a:lnTo>
                  <a:lnTo>
                    <a:pt x="1" y="0"/>
                  </a:lnTo>
                  <a:lnTo>
                    <a:pt x="1" y="0"/>
                  </a:lnTo>
                  <a:lnTo>
                    <a:pt x="1" y="0"/>
                  </a:lnTo>
                  <a:lnTo>
                    <a:pt x="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2"/>
            <p:cNvSpPr/>
            <p:nvPr/>
          </p:nvSpPr>
          <p:spPr>
            <a:xfrm>
              <a:off x="1660270" y="2158769"/>
              <a:ext cx="26901" cy="26901"/>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2"/>
            <p:cNvSpPr/>
            <p:nvPr/>
          </p:nvSpPr>
          <p:spPr>
            <a:xfrm>
              <a:off x="750083" y="1865779"/>
              <a:ext cx="304215" cy="250546"/>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2"/>
            <p:cNvSpPr/>
            <p:nvPr/>
          </p:nvSpPr>
          <p:spPr>
            <a:xfrm>
              <a:off x="1635694" y="2129676"/>
              <a:ext cx="89471" cy="100697"/>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2"/>
            <p:cNvSpPr/>
            <p:nvPr/>
          </p:nvSpPr>
          <p:spPr>
            <a:xfrm>
              <a:off x="870839" y="1984344"/>
              <a:ext cx="38060" cy="35802"/>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2"/>
            <p:cNvSpPr/>
            <p:nvPr/>
          </p:nvSpPr>
          <p:spPr>
            <a:xfrm>
              <a:off x="369880" y="1765149"/>
              <a:ext cx="266221" cy="257254"/>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2"/>
            <p:cNvSpPr/>
            <p:nvPr/>
          </p:nvSpPr>
          <p:spPr>
            <a:xfrm>
              <a:off x="305052" y="1677937"/>
              <a:ext cx="1538677" cy="673192"/>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2"/>
            <p:cNvSpPr/>
            <p:nvPr/>
          </p:nvSpPr>
          <p:spPr>
            <a:xfrm>
              <a:off x="428066" y="1821077"/>
              <a:ext cx="143207" cy="156624"/>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2"/>
            <p:cNvSpPr/>
            <p:nvPr/>
          </p:nvSpPr>
          <p:spPr>
            <a:xfrm>
              <a:off x="1586475" y="2076007"/>
              <a:ext cx="190168" cy="201327"/>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2"/>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2"/>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2"/>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2"/>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2"/>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2"/>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2"/>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2"/>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2"/>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2"/>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2"/>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2"/>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2"/>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2"/>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2"/>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2"/>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2"/>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2"/>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2"/>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2"/>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2"/>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2"/>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2"/>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2"/>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2"/>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2"/>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2"/>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2"/>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2"/>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2"/>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2"/>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2"/>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2"/>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2"/>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2"/>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2"/>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2"/>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2"/>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2"/>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2"/>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2"/>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2"/>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2"/>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2"/>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2"/>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2"/>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2"/>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2"/>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2"/>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2"/>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2"/>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2"/>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2"/>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2"/>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2"/>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2"/>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2"/>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2"/>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2"/>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2"/>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2"/>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2"/>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2"/>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2"/>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2"/>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2"/>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2"/>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2"/>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2"/>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2"/>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2"/>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2"/>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2"/>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2"/>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2"/>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2"/>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2"/>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2"/>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2"/>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2"/>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2"/>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2"/>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2"/>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2"/>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2"/>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2"/>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2"/>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2"/>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2"/>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2"/>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2"/>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2"/>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2"/>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2"/>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2"/>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2"/>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2"/>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2"/>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2"/>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2"/>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2"/>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2"/>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2"/>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2"/>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2"/>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2"/>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2"/>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2"/>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2"/>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2"/>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2"/>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2"/>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2"/>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2"/>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2"/>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2"/>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2"/>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2"/>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2"/>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2"/>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2"/>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2"/>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2"/>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2"/>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2"/>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2"/>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2"/>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2"/>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2"/>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2"/>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6" name="Google Shape;206;p2"/>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7" name="Google Shape;207;p2"/>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8" name="Google Shape;208;p2"/>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2"/>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2"/>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11" name="Google Shape;211;p2"/>
          <p:cNvSpPr txBox="1"/>
          <p:nvPr>
            <p:ph type="ctrTitle"/>
          </p:nvPr>
        </p:nvSpPr>
        <p:spPr>
          <a:xfrm>
            <a:off x="1574375" y="1820375"/>
            <a:ext cx="5995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800"/>
              <a:buNone/>
              <a:defRPr b="0" sz="6800">
                <a:solidFill>
                  <a:schemeClr val="lt1"/>
                </a:solidFill>
              </a:defRPr>
            </a:lvl1pPr>
            <a:lvl2pPr lvl="1" algn="ctr">
              <a:spcBef>
                <a:spcPts val="0"/>
              </a:spcBef>
              <a:spcAft>
                <a:spcPts val="0"/>
              </a:spcAft>
              <a:buClr>
                <a:schemeClr val="lt1"/>
              </a:buClr>
              <a:buSzPts val="6800"/>
              <a:buNone/>
              <a:defRPr b="0" sz="6800">
                <a:solidFill>
                  <a:schemeClr val="lt1"/>
                </a:solidFill>
              </a:defRPr>
            </a:lvl2pPr>
            <a:lvl3pPr lvl="2" algn="ctr">
              <a:spcBef>
                <a:spcPts val="0"/>
              </a:spcBef>
              <a:spcAft>
                <a:spcPts val="0"/>
              </a:spcAft>
              <a:buClr>
                <a:schemeClr val="lt1"/>
              </a:buClr>
              <a:buSzPts val="6800"/>
              <a:buNone/>
              <a:defRPr b="0" sz="6800">
                <a:solidFill>
                  <a:schemeClr val="lt1"/>
                </a:solidFill>
              </a:defRPr>
            </a:lvl3pPr>
            <a:lvl4pPr lvl="3" algn="ctr">
              <a:spcBef>
                <a:spcPts val="0"/>
              </a:spcBef>
              <a:spcAft>
                <a:spcPts val="0"/>
              </a:spcAft>
              <a:buClr>
                <a:schemeClr val="lt1"/>
              </a:buClr>
              <a:buSzPts val="6800"/>
              <a:buNone/>
              <a:defRPr b="0" sz="6800">
                <a:solidFill>
                  <a:schemeClr val="lt1"/>
                </a:solidFill>
              </a:defRPr>
            </a:lvl4pPr>
            <a:lvl5pPr lvl="4" algn="ctr">
              <a:spcBef>
                <a:spcPts val="0"/>
              </a:spcBef>
              <a:spcAft>
                <a:spcPts val="0"/>
              </a:spcAft>
              <a:buClr>
                <a:schemeClr val="lt1"/>
              </a:buClr>
              <a:buSzPts val="6800"/>
              <a:buNone/>
              <a:defRPr b="0" sz="6800">
                <a:solidFill>
                  <a:schemeClr val="lt1"/>
                </a:solidFill>
              </a:defRPr>
            </a:lvl5pPr>
            <a:lvl6pPr lvl="5" algn="ctr">
              <a:spcBef>
                <a:spcPts val="0"/>
              </a:spcBef>
              <a:spcAft>
                <a:spcPts val="0"/>
              </a:spcAft>
              <a:buClr>
                <a:schemeClr val="lt1"/>
              </a:buClr>
              <a:buSzPts val="6800"/>
              <a:buNone/>
              <a:defRPr b="0" sz="6800">
                <a:solidFill>
                  <a:schemeClr val="lt1"/>
                </a:solidFill>
              </a:defRPr>
            </a:lvl6pPr>
            <a:lvl7pPr lvl="6" algn="ctr">
              <a:spcBef>
                <a:spcPts val="0"/>
              </a:spcBef>
              <a:spcAft>
                <a:spcPts val="0"/>
              </a:spcAft>
              <a:buClr>
                <a:schemeClr val="lt1"/>
              </a:buClr>
              <a:buSzPts val="6800"/>
              <a:buNone/>
              <a:defRPr b="0" sz="6800">
                <a:solidFill>
                  <a:schemeClr val="lt1"/>
                </a:solidFill>
              </a:defRPr>
            </a:lvl7pPr>
            <a:lvl8pPr lvl="7" algn="ctr">
              <a:spcBef>
                <a:spcPts val="0"/>
              </a:spcBef>
              <a:spcAft>
                <a:spcPts val="0"/>
              </a:spcAft>
              <a:buClr>
                <a:schemeClr val="lt1"/>
              </a:buClr>
              <a:buSzPts val="6800"/>
              <a:buNone/>
              <a:defRPr b="0" sz="6800">
                <a:solidFill>
                  <a:schemeClr val="lt1"/>
                </a:solidFill>
              </a:defRPr>
            </a:lvl8pPr>
            <a:lvl9pPr lvl="8" algn="ctr">
              <a:spcBef>
                <a:spcPts val="0"/>
              </a:spcBef>
              <a:spcAft>
                <a:spcPts val="0"/>
              </a:spcAft>
              <a:buClr>
                <a:schemeClr val="lt1"/>
              </a:buClr>
              <a:buSzPts val="6800"/>
              <a:buNone/>
              <a:defRPr b="0" sz="6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chemeClr val="accent5"/>
        </a:solidFill>
      </p:bgPr>
    </p:bg>
    <p:spTree>
      <p:nvGrpSpPr>
        <p:cNvPr id="1663" name="Shape 1663"/>
        <p:cNvGrpSpPr/>
        <p:nvPr/>
      </p:nvGrpSpPr>
      <p:grpSpPr>
        <a:xfrm>
          <a:off x="0" y="0"/>
          <a:ext cx="0" cy="0"/>
          <a:chOff x="0" y="0"/>
          <a:chExt cx="0" cy="0"/>
        </a:xfrm>
      </p:grpSpPr>
      <p:grpSp>
        <p:nvGrpSpPr>
          <p:cNvPr id="1664" name="Google Shape;1664;p11"/>
          <p:cNvGrpSpPr/>
          <p:nvPr/>
        </p:nvGrpSpPr>
        <p:grpSpPr>
          <a:xfrm>
            <a:off x="3" y="1362853"/>
            <a:ext cx="830992" cy="1847937"/>
            <a:chOff x="3" y="1439053"/>
            <a:chExt cx="830992" cy="1847937"/>
          </a:xfrm>
        </p:grpSpPr>
        <p:sp>
          <p:nvSpPr>
            <p:cNvPr id="1665" name="Google Shape;1665;p11"/>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6" name="Google Shape;1666;p11"/>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7" name="Google Shape;1667;p11"/>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668" name="Google Shape;1668;p11"/>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669" name="Google Shape;1669;p11"/>
          <p:cNvGrpSpPr/>
          <p:nvPr/>
        </p:nvGrpSpPr>
        <p:grpSpPr>
          <a:xfrm>
            <a:off x="1390437" y="-6"/>
            <a:ext cx="1603317" cy="405444"/>
            <a:chOff x="448987" y="-6"/>
            <a:chExt cx="1603317" cy="405444"/>
          </a:xfrm>
        </p:grpSpPr>
        <p:sp>
          <p:nvSpPr>
            <p:cNvPr id="1670" name="Google Shape;1670;p11"/>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1" name="Google Shape;1671;p11"/>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2" name="Google Shape;1672;p11"/>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3" name="Google Shape;1673;p11"/>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4" name="Google Shape;1674;p11"/>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5" name="Google Shape;1675;p11"/>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6" name="Google Shape;1676;p11"/>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7" name="Google Shape;1677;p11"/>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8" name="Google Shape;1678;p11"/>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79" name="Google Shape;1679;p11"/>
          <p:cNvGrpSpPr/>
          <p:nvPr/>
        </p:nvGrpSpPr>
        <p:grpSpPr>
          <a:xfrm>
            <a:off x="7935832" y="1674515"/>
            <a:ext cx="1207974" cy="1445876"/>
            <a:chOff x="5654182" y="1903115"/>
            <a:chExt cx="1207974" cy="1445876"/>
          </a:xfrm>
        </p:grpSpPr>
        <p:sp>
          <p:nvSpPr>
            <p:cNvPr id="1680" name="Google Shape;1680;p11"/>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1" name="Google Shape;1681;p11"/>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2" name="Google Shape;1682;p11"/>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3" name="Google Shape;1683;p11"/>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4" name="Google Shape;1684;p11"/>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5" name="Google Shape;1685;p11"/>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6" name="Google Shape;1686;p11"/>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7" name="Google Shape;1687;p11"/>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8" name="Google Shape;1688;p11"/>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9" name="Google Shape;1689;p11"/>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0" name="Google Shape;1690;p11"/>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1" name="Google Shape;1691;p11"/>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2" name="Google Shape;1692;p11"/>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3" name="Google Shape;1693;p11"/>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94" name="Google Shape;1694;p11"/>
          <p:cNvGrpSpPr/>
          <p:nvPr/>
        </p:nvGrpSpPr>
        <p:grpSpPr>
          <a:xfrm>
            <a:off x="8106707" y="3508074"/>
            <a:ext cx="1037098" cy="1476031"/>
            <a:chOff x="5825057" y="3508074"/>
            <a:chExt cx="1037098" cy="1476031"/>
          </a:xfrm>
        </p:grpSpPr>
        <p:sp>
          <p:nvSpPr>
            <p:cNvPr id="1695" name="Google Shape;1695;p11"/>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6" name="Google Shape;1696;p11"/>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7" name="Google Shape;1697;p11"/>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98" name="Google Shape;1698;p11"/>
          <p:cNvGrpSpPr/>
          <p:nvPr/>
        </p:nvGrpSpPr>
        <p:grpSpPr>
          <a:xfrm>
            <a:off x="3462913" y="4724358"/>
            <a:ext cx="2218152" cy="422263"/>
            <a:chOff x="2330363" y="4724358"/>
            <a:chExt cx="2218152" cy="422263"/>
          </a:xfrm>
        </p:grpSpPr>
        <p:sp>
          <p:nvSpPr>
            <p:cNvPr id="1699" name="Google Shape;1699;p11"/>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0" name="Google Shape;1700;p11"/>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1" name="Google Shape;1701;p11"/>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2" name="Google Shape;1702;p11"/>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3" name="Google Shape;1703;p11"/>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4" name="Google Shape;1704;p11"/>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5" name="Google Shape;1705;p11"/>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6" name="Google Shape;1706;p11"/>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7" name="Google Shape;1707;p11"/>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8" name="Google Shape;1708;p11"/>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9" name="Google Shape;1709;p11"/>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0" name="Google Shape;1710;p11"/>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1" name="Google Shape;1711;p11"/>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2" name="Google Shape;1712;p11"/>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3" name="Google Shape;1713;p11"/>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4" name="Google Shape;1714;p11"/>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5" name="Google Shape;1715;p11"/>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6" name="Google Shape;1716;p11"/>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7" name="Google Shape;1717;p11"/>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8" name="Google Shape;1718;p11"/>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9" name="Google Shape;1719;p11"/>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0" name="Google Shape;1720;p11"/>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1" name="Google Shape;1721;p11"/>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2" name="Google Shape;1722;p11"/>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3" name="Google Shape;1723;p11"/>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4" name="Google Shape;1724;p11"/>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5" name="Google Shape;1725;p11"/>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6" name="Google Shape;1726;p11"/>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7" name="Google Shape;1727;p11"/>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8" name="Google Shape;1728;p11"/>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9" name="Google Shape;1729;p11"/>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0" name="Google Shape;1730;p11"/>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1" name="Google Shape;1731;p11"/>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2" name="Google Shape;1732;p11"/>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3" name="Google Shape;1733;p11"/>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4" name="Google Shape;1734;p11"/>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5" name="Google Shape;1735;p11"/>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6" name="Google Shape;1736;p11"/>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7" name="Google Shape;1737;p11"/>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8" name="Google Shape;1738;p11"/>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9" name="Google Shape;1739;p11"/>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0" name="Google Shape;1740;p11"/>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1" name="Google Shape;1741;p11"/>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2" name="Google Shape;1742;p11"/>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3" name="Google Shape;1743;p11"/>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4" name="Google Shape;1744;p11"/>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5" name="Google Shape;1745;p11"/>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6" name="Google Shape;1746;p11"/>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7" name="Google Shape;1747;p11"/>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8" name="Google Shape;1748;p11"/>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9" name="Google Shape;1749;p11"/>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0" name="Google Shape;1750;p11"/>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1" name="Google Shape;1751;p11"/>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2" name="Google Shape;1752;p11"/>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3" name="Google Shape;1753;p11"/>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4" name="Google Shape;1754;p11"/>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5" name="Google Shape;1755;p11"/>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6" name="Google Shape;1756;p11"/>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7" name="Google Shape;1757;p11"/>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58" name="Google Shape;1758;p11"/>
          <p:cNvGrpSpPr/>
          <p:nvPr/>
        </p:nvGrpSpPr>
        <p:grpSpPr>
          <a:xfrm>
            <a:off x="669098" y="3632076"/>
            <a:ext cx="366930" cy="1514545"/>
            <a:chOff x="135698" y="3632076"/>
            <a:chExt cx="366930" cy="1514545"/>
          </a:xfrm>
        </p:grpSpPr>
        <p:sp>
          <p:nvSpPr>
            <p:cNvPr id="1759" name="Google Shape;1759;p11"/>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0" name="Google Shape;1760;p11"/>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1" name="Google Shape;1761;p11"/>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2" name="Google Shape;1762;p11"/>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3" name="Google Shape;1763;p11"/>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4" name="Google Shape;1764;p11"/>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5" name="Google Shape;1765;p11"/>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6" name="Google Shape;1766;p11"/>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7" name="Google Shape;1767;p11"/>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8" name="Google Shape;1768;p11"/>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9" name="Google Shape;1769;p11"/>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0" name="Google Shape;1770;p11"/>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1" name="Google Shape;1771;p11"/>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2" name="Google Shape;1772;p11"/>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3" name="Google Shape;1773;p11"/>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74" name="Google Shape;1774;p1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_1">
    <p:bg>
      <p:bgPr>
        <a:solidFill>
          <a:schemeClr val="accent1"/>
        </a:solidFill>
      </p:bgPr>
    </p:bg>
    <p:spTree>
      <p:nvGrpSpPr>
        <p:cNvPr id="1775"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8" name="Google Shape;1778;p12"/>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9" name="Google Shape;1779;p12"/>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80" name="Google Shape;1780;p12"/>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3" name="Google Shape;1783;p12"/>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4" name="Google Shape;1784;p12"/>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5" name="Google Shape;1785;p12"/>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6" name="Google Shape;1786;p12"/>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7" name="Google Shape;1787;p12"/>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8" name="Google Shape;1788;p12"/>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9" name="Google Shape;1789;p12"/>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0" name="Google Shape;1790;p12"/>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3" name="Google Shape;1793;p12"/>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4" name="Google Shape;1794;p12"/>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5" name="Google Shape;1795;p12"/>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6" name="Google Shape;1796;p12"/>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7" name="Google Shape;1797;p12"/>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8" name="Google Shape;1798;p12"/>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9" name="Google Shape;1799;p12"/>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0" name="Google Shape;1800;p12"/>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1" name="Google Shape;1801;p12"/>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2" name="Google Shape;1802;p12"/>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3" name="Google Shape;1803;p12"/>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4" name="Google Shape;1804;p12"/>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5" name="Google Shape;1805;p12"/>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8" name="Google Shape;1808;p12"/>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9" name="Google Shape;1809;p12"/>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2" name="Google Shape;1812;p12"/>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3" name="Google Shape;1813;p12"/>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4" name="Google Shape;1814;p12"/>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5" name="Google Shape;1815;p12"/>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6" name="Google Shape;1816;p12"/>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7" name="Google Shape;1817;p12"/>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8" name="Google Shape;1818;p12"/>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9" name="Google Shape;1819;p12"/>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0" name="Google Shape;1820;p12"/>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1" name="Google Shape;1821;p12"/>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2" name="Google Shape;1822;p12"/>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3" name="Google Shape;1823;p12"/>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4" name="Google Shape;1824;p12"/>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5" name="Google Shape;1825;p12"/>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6" name="Google Shape;1826;p12"/>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7" name="Google Shape;1827;p12"/>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8" name="Google Shape;1828;p12"/>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9" name="Google Shape;1829;p12"/>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0" name="Google Shape;1830;p12"/>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1" name="Google Shape;1831;p12"/>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2" name="Google Shape;1832;p12"/>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3" name="Google Shape;1833;p12"/>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4" name="Google Shape;1834;p12"/>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5" name="Google Shape;1835;p12"/>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6" name="Google Shape;1836;p12"/>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7" name="Google Shape;1837;p12"/>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8" name="Google Shape;1838;p12"/>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9" name="Google Shape;1839;p12"/>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0" name="Google Shape;1840;p12"/>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1" name="Google Shape;1841;p12"/>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2" name="Google Shape;1842;p12"/>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3" name="Google Shape;1843;p12"/>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4" name="Google Shape;1844;p12"/>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5" name="Google Shape;1845;p12"/>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6" name="Google Shape;1846;p12"/>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7" name="Google Shape;1847;p12"/>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8" name="Google Shape;1848;p12"/>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9" name="Google Shape;1849;p12"/>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0" name="Google Shape;1850;p12"/>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1" name="Google Shape;1851;p12"/>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2" name="Google Shape;1852;p12"/>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3" name="Google Shape;1853;p12"/>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4" name="Google Shape;1854;p12"/>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5" name="Google Shape;1855;p12"/>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6" name="Google Shape;1856;p12"/>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7" name="Google Shape;1857;p12"/>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8" name="Google Shape;1858;p12"/>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9" name="Google Shape;1859;p12"/>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0" name="Google Shape;1860;p12"/>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1" name="Google Shape;1861;p12"/>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2" name="Google Shape;1862;p12"/>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3" name="Google Shape;1863;p12"/>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4" name="Google Shape;1864;p12"/>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5" name="Google Shape;1865;p12"/>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6" name="Google Shape;1866;p12"/>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7" name="Google Shape;1867;p12"/>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8" name="Google Shape;1868;p12"/>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9" name="Google Shape;1869;p12"/>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2" name="Google Shape;1872;p12"/>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3" name="Google Shape;1873;p12"/>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4" name="Google Shape;1874;p12"/>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5" name="Google Shape;1875;p12"/>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6" name="Google Shape;1876;p12"/>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7" name="Google Shape;1877;p12"/>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8" name="Google Shape;1878;p12"/>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9" name="Google Shape;1879;p12"/>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0" name="Google Shape;1880;p12"/>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1" name="Google Shape;1881;p12"/>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2" name="Google Shape;1882;p12"/>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3" name="Google Shape;1883;p12"/>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4" name="Google Shape;1884;p12"/>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5" name="Google Shape;1885;p12"/>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886" name="Google Shape;1886;p1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5"/>
        </a:solidFill>
      </p:bgPr>
    </p:bg>
    <p:spTree>
      <p:nvGrpSpPr>
        <p:cNvPr id="212" name="Shape 212"/>
        <p:cNvGrpSpPr/>
        <p:nvPr/>
      </p:nvGrpSpPr>
      <p:grpSpPr>
        <a:xfrm>
          <a:off x="0" y="0"/>
          <a:ext cx="0" cy="0"/>
          <a:chOff x="0" y="0"/>
          <a:chExt cx="0" cy="0"/>
        </a:xfrm>
      </p:grpSpPr>
      <p:sp>
        <p:nvSpPr>
          <p:cNvPr id="213" name="Google Shape;213;p3"/>
          <p:cNvSpPr/>
          <p:nvPr/>
        </p:nvSpPr>
        <p:spPr>
          <a:xfrm>
            <a:off x="-41" y="3467769"/>
            <a:ext cx="1054449" cy="1673686"/>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3"/>
            <p:cNvSpPr/>
            <p:nvPr/>
          </p:nvSpPr>
          <p:spPr>
            <a:xfrm>
              <a:off x="6045142" y="860231"/>
              <a:ext cx="107175" cy="100464"/>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3"/>
            <p:cNvSpPr/>
            <p:nvPr/>
          </p:nvSpPr>
          <p:spPr>
            <a:xfrm>
              <a:off x="6071936" y="890355"/>
              <a:ext cx="51947" cy="4021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3"/>
            <p:cNvSpPr/>
            <p:nvPr/>
          </p:nvSpPr>
          <p:spPr>
            <a:xfrm>
              <a:off x="4974041" y="-1"/>
              <a:ext cx="1611747" cy="1119668"/>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3"/>
            <p:cNvSpPr/>
            <p:nvPr/>
          </p:nvSpPr>
          <p:spPr>
            <a:xfrm>
              <a:off x="5482823" y="3737197"/>
              <a:ext cx="1034366" cy="1228533"/>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3"/>
            <p:cNvSpPr/>
            <p:nvPr/>
          </p:nvSpPr>
          <p:spPr>
            <a:xfrm>
              <a:off x="6189103" y="4557312"/>
              <a:ext cx="148981" cy="220961"/>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3"/>
            <p:cNvSpPr/>
            <p:nvPr/>
          </p:nvSpPr>
          <p:spPr>
            <a:xfrm>
              <a:off x="5571506" y="3882797"/>
              <a:ext cx="659453" cy="175824"/>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3"/>
            <p:cNvSpPr/>
            <p:nvPr/>
          </p:nvSpPr>
          <p:spPr>
            <a:xfrm>
              <a:off x="6379890" y="4691181"/>
              <a:ext cx="31814" cy="16802"/>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3"/>
            <p:cNvSpPr/>
            <p:nvPr/>
          </p:nvSpPr>
          <p:spPr>
            <a:xfrm>
              <a:off x="6378199" y="4674429"/>
              <a:ext cx="23463" cy="15112"/>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3"/>
            <p:cNvSpPr/>
            <p:nvPr/>
          </p:nvSpPr>
          <p:spPr>
            <a:xfrm>
              <a:off x="6327992" y="4632623"/>
              <a:ext cx="120547" cy="10881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3"/>
            <p:cNvSpPr/>
            <p:nvPr/>
          </p:nvSpPr>
          <p:spPr>
            <a:xfrm>
              <a:off x="6229268" y="3896219"/>
              <a:ext cx="71980" cy="234333"/>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3"/>
            <p:cNvSpPr/>
            <p:nvPr/>
          </p:nvSpPr>
          <p:spPr>
            <a:xfrm>
              <a:off x="5559774" y="3927984"/>
              <a:ext cx="333107" cy="88782"/>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3"/>
            <p:cNvSpPr/>
            <p:nvPr/>
          </p:nvSpPr>
          <p:spPr>
            <a:xfrm>
              <a:off x="5650197" y="3956468"/>
              <a:ext cx="562369" cy="262817"/>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3"/>
            <p:cNvSpPr/>
            <p:nvPr/>
          </p:nvSpPr>
          <p:spPr>
            <a:xfrm>
              <a:off x="5568175" y="4056882"/>
              <a:ext cx="61939" cy="241044"/>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3"/>
            <p:cNvSpPr/>
            <p:nvPr/>
          </p:nvSpPr>
          <p:spPr>
            <a:xfrm>
              <a:off x="5625093" y="4127172"/>
              <a:ext cx="664474" cy="175775"/>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3"/>
            <p:cNvSpPr/>
            <p:nvPr/>
          </p:nvSpPr>
          <p:spPr>
            <a:xfrm>
              <a:off x="5804148" y="4471960"/>
              <a:ext cx="30174" cy="48567"/>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3"/>
            <p:cNvSpPr/>
            <p:nvPr/>
          </p:nvSpPr>
          <p:spPr>
            <a:xfrm>
              <a:off x="6302889" y="4356434"/>
              <a:ext cx="15112" cy="11781"/>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3"/>
            <p:cNvSpPr/>
            <p:nvPr/>
          </p:nvSpPr>
          <p:spPr>
            <a:xfrm>
              <a:off x="6329683" y="4455208"/>
              <a:ext cx="30174" cy="55278"/>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3"/>
            <p:cNvSpPr/>
            <p:nvPr/>
          </p:nvSpPr>
          <p:spPr>
            <a:xfrm>
              <a:off x="6287827" y="4418373"/>
              <a:ext cx="117216" cy="113886"/>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3"/>
            <p:cNvSpPr/>
            <p:nvPr/>
          </p:nvSpPr>
          <p:spPr>
            <a:xfrm>
              <a:off x="6130495" y="4349773"/>
              <a:ext cx="125567" cy="10881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3"/>
            <p:cNvSpPr/>
            <p:nvPr/>
          </p:nvSpPr>
          <p:spPr>
            <a:xfrm>
              <a:off x="6013328" y="4376517"/>
              <a:ext cx="125617" cy="115576"/>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3"/>
            <p:cNvSpPr/>
            <p:nvPr/>
          </p:nvSpPr>
          <p:spPr>
            <a:xfrm>
              <a:off x="6311240" y="4351414"/>
              <a:ext cx="25153" cy="61988"/>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3"/>
            <p:cNvSpPr/>
            <p:nvPr/>
          </p:nvSpPr>
          <p:spPr>
            <a:xfrm>
              <a:off x="6080287" y="4512126"/>
              <a:ext cx="31864" cy="55278"/>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3"/>
            <p:cNvSpPr/>
            <p:nvPr/>
          </p:nvSpPr>
          <p:spPr>
            <a:xfrm>
              <a:off x="6035101" y="4478621"/>
              <a:ext cx="125567" cy="11050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3"/>
            <p:cNvSpPr/>
            <p:nvPr/>
          </p:nvSpPr>
          <p:spPr>
            <a:xfrm>
              <a:off x="6341364" y="4378207"/>
              <a:ext cx="11781" cy="13422"/>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3"/>
            <p:cNvSpPr/>
            <p:nvPr/>
          </p:nvSpPr>
          <p:spPr>
            <a:xfrm>
              <a:off x="6205805" y="4490353"/>
              <a:ext cx="28534" cy="16802"/>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3"/>
            <p:cNvSpPr/>
            <p:nvPr/>
          </p:nvSpPr>
          <p:spPr>
            <a:xfrm>
              <a:off x="6304579" y="4530519"/>
              <a:ext cx="120547" cy="10881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3"/>
            <p:cNvSpPr/>
            <p:nvPr/>
          </p:nvSpPr>
          <p:spPr>
            <a:xfrm>
              <a:off x="5787396" y="4540560"/>
              <a:ext cx="128948" cy="107175"/>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3"/>
            <p:cNvSpPr/>
            <p:nvPr/>
          </p:nvSpPr>
          <p:spPr>
            <a:xfrm>
              <a:off x="5772334" y="4428414"/>
              <a:ext cx="115526" cy="115526"/>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3"/>
            <p:cNvSpPr/>
            <p:nvPr/>
          </p:nvSpPr>
          <p:spPr>
            <a:xfrm>
              <a:off x="5867727" y="4679450"/>
              <a:ext cx="23513" cy="48616"/>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3"/>
            <p:cNvSpPr/>
            <p:nvPr/>
          </p:nvSpPr>
          <p:spPr>
            <a:xfrm>
              <a:off x="5819211" y="4644305"/>
              <a:ext cx="123877" cy="115526"/>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3"/>
            <p:cNvSpPr/>
            <p:nvPr/>
          </p:nvSpPr>
          <p:spPr>
            <a:xfrm>
              <a:off x="6252682" y="4322979"/>
              <a:ext cx="128898" cy="115526"/>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3"/>
            <p:cNvSpPr/>
            <p:nvPr/>
          </p:nvSpPr>
          <p:spPr>
            <a:xfrm>
              <a:off x="6063585" y="4589077"/>
              <a:ext cx="112146" cy="11219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3"/>
            <p:cNvSpPr/>
            <p:nvPr/>
          </p:nvSpPr>
          <p:spPr>
            <a:xfrm>
              <a:off x="5837603" y="4572375"/>
              <a:ext cx="33554" cy="46877"/>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3"/>
            <p:cNvSpPr/>
            <p:nvPr/>
          </p:nvSpPr>
          <p:spPr>
            <a:xfrm>
              <a:off x="5916294" y="4512126"/>
              <a:ext cx="118857" cy="10712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3"/>
            <p:cNvSpPr/>
            <p:nvPr/>
          </p:nvSpPr>
          <p:spPr>
            <a:xfrm>
              <a:off x="5932997" y="4433435"/>
              <a:ext cx="30174" cy="58658"/>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3"/>
            <p:cNvSpPr/>
            <p:nvPr/>
          </p:nvSpPr>
          <p:spPr>
            <a:xfrm>
              <a:off x="6244330" y="4645995"/>
              <a:ext cx="55278" cy="45236"/>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3"/>
            <p:cNvSpPr/>
            <p:nvPr/>
          </p:nvSpPr>
          <p:spPr>
            <a:xfrm>
              <a:off x="5896211" y="4405001"/>
              <a:ext cx="110505" cy="11050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3"/>
            <p:cNvSpPr/>
            <p:nvPr/>
          </p:nvSpPr>
          <p:spPr>
            <a:xfrm>
              <a:off x="6105391" y="4620892"/>
              <a:ext cx="30174" cy="48567"/>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3"/>
            <p:cNvSpPr/>
            <p:nvPr/>
          </p:nvSpPr>
          <p:spPr>
            <a:xfrm>
              <a:off x="5961481" y="4545581"/>
              <a:ext cx="28484" cy="43546"/>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3"/>
            <p:cNvSpPr/>
            <p:nvPr/>
          </p:nvSpPr>
          <p:spPr>
            <a:xfrm>
              <a:off x="5712085" y="4771513"/>
              <a:ext cx="132278" cy="118906"/>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3"/>
            <p:cNvSpPr/>
            <p:nvPr/>
          </p:nvSpPr>
          <p:spPr>
            <a:xfrm>
              <a:off x="5979873" y="4640974"/>
              <a:ext cx="48567" cy="43546"/>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3"/>
            <p:cNvSpPr/>
            <p:nvPr/>
          </p:nvSpPr>
          <p:spPr>
            <a:xfrm>
              <a:off x="5829252" y="4748099"/>
              <a:ext cx="132278" cy="105485"/>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3"/>
            <p:cNvSpPr/>
            <p:nvPr/>
          </p:nvSpPr>
          <p:spPr>
            <a:xfrm>
              <a:off x="5676941" y="4572375"/>
              <a:ext cx="115526" cy="97084"/>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3"/>
            <p:cNvSpPr/>
            <p:nvPr/>
          </p:nvSpPr>
          <p:spPr>
            <a:xfrm>
              <a:off x="5760652" y="4811678"/>
              <a:ext cx="38525" cy="48616"/>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3"/>
            <p:cNvSpPr/>
            <p:nvPr/>
          </p:nvSpPr>
          <p:spPr>
            <a:xfrm>
              <a:off x="5690362" y="4667768"/>
              <a:ext cx="123877" cy="113836"/>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3"/>
            <p:cNvSpPr/>
            <p:nvPr/>
          </p:nvSpPr>
          <p:spPr>
            <a:xfrm>
              <a:off x="5891191" y="4783244"/>
              <a:ext cx="28484" cy="46926"/>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3"/>
            <p:cNvSpPr/>
            <p:nvPr/>
          </p:nvSpPr>
          <p:spPr>
            <a:xfrm>
              <a:off x="6142226" y="4756451"/>
              <a:ext cx="11781" cy="10091"/>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3"/>
            <p:cNvSpPr/>
            <p:nvPr/>
          </p:nvSpPr>
          <p:spPr>
            <a:xfrm>
              <a:off x="6083668" y="4687851"/>
              <a:ext cx="117166" cy="10712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3"/>
            <p:cNvSpPr/>
            <p:nvPr/>
          </p:nvSpPr>
          <p:spPr>
            <a:xfrm>
              <a:off x="5966501" y="4714595"/>
              <a:ext cx="127258" cy="110555"/>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3"/>
            <p:cNvSpPr/>
            <p:nvPr/>
          </p:nvSpPr>
          <p:spPr>
            <a:xfrm>
              <a:off x="5948059" y="4619201"/>
              <a:ext cx="112195" cy="11050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3"/>
            <p:cNvSpPr/>
            <p:nvPr/>
          </p:nvSpPr>
          <p:spPr>
            <a:xfrm>
              <a:off x="6003287" y="4741389"/>
              <a:ext cx="51947" cy="58608"/>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3"/>
            <p:cNvSpPr/>
            <p:nvPr/>
          </p:nvSpPr>
          <p:spPr>
            <a:xfrm>
              <a:off x="6235929" y="4237627"/>
              <a:ext cx="125567" cy="83712"/>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3"/>
            <p:cNvSpPr/>
            <p:nvPr/>
          </p:nvSpPr>
          <p:spPr>
            <a:xfrm>
              <a:off x="6162309" y="4450187"/>
              <a:ext cx="122237" cy="115526"/>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3"/>
            <p:cNvSpPr/>
            <p:nvPr/>
          </p:nvSpPr>
          <p:spPr>
            <a:xfrm>
              <a:off x="6113792" y="4267752"/>
              <a:ext cx="120547" cy="78691"/>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3"/>
            <p:cNvSpPr/>
            <p:nvPr/>
          </p:nvSpPr>
          <p:spPr>
            <a:xfrm>
              <a:off x="5658548" y="4369856"/>
              <a:ext cx="174084" cy="87092"/>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3"/>
            <p:cNvSpPr/>
            <p:nvPr/>
          </p:nvSpPr>
          <p:spPr>
            <a:xfrm>
              <a:off x="5986584" y="4289525"/>
              <a:ext cx="135609" cy="100464"/>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3"/>
            <p:cNvSpPr/>
            <p:nvPr/>
          </p:nvSpPr>
          <p:spPr>
            <a:xfrm>
              <a:off x="5645176" y="4466940"/>
              <a:ext cx="120547" cy="103794"/>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3"/>
            <p:cNvSpPr/>
            <p:nvPr/>
          </p:nvSpPr>
          <p:spPr>
            <a:xfrm>
              <a:off x="5866087" y="4324670"/>
              <a:ext cx="122187" cy="93753"/>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3"/>
            <p:cNvSpPr/>
            <p:nvPr/>
          </p:nvSpPr>
          <p:spPr>
            <a:xfrm>
              <a:off x="6123833" y="2363163"/>
              <a:ext cx="138939" cy="435161"/>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3"/>
            <p:cNvSpPr/>
            <p:nvPr/>
          </p:nvSpPr>
          <p:spPr>
            <a:xfrm>
              <a:off x="6354786" y="2451845"/>
              <a:ext cx="313024" cy="39504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3"/>
            <p:cNvSpPr/>
            <p:nvPr/>
          </p:nvSpPr>
          <p:spPr>
            <a:xfrm>
              <a:off x="5892831" y="1685317"/>
              <a:ext cx="962386" cy="1166594"/>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3"/>
            <p:cNvSpPr/>
            <p:nvPr/>
          </p:nvSpPr>
          <p:spPr>
            <a:xfrm>
              <a:off x="5968142" y="2078623"/>
              <a:ext cx="50" cy="50"/>
            </a:xfrm>
            <a:custGeom>
              <a:rect b="b" l="l" r="r" t="t"/>
              <a:pathLst>
                <a:path extrusionOk="0" h="1" w="1">
                  <a:moveTo>
                    <a:pt x="1" y="1"/>
                  </a:moveTo>
                  <a:lnTo>
                    <a:pt x="1" y="1"/>
                  </a:lnTo>
                  <a:lnTo>
                    <a:pt x="1" y="1"/>
                  </a:lnTo>
                  <a:lnTo>
                    <a:pt x="1" y="1"/>
                  </a:lnTo>
                  <a:lnTo>
                    <a:pt x="1" y="1"/>
                  </a:lnTo>
                  <a:lnTo>
                    <a:pt x="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3"/>
            <p:cNvSpPr/>
            <p:nvPr/>
          </p:nvSpPr>
          <p:spPr>
            <a:xfrm>
              <a:off x="6460221" y="2456866"/>
              <a:ext cx="394996" cy="518873"/>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3"/>
            <p:cNvSpPr/>
            <p:nvPr/>
          </p:nvSpPr>
          <p:spPr>
            <a:xfrm>
              <a:off x="528824" y="133868"/>
              <a:ext cx="425170" cy="400066"/>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3"/>
            <p:cNvSpPr/>
            <p:nvPr/>
          </p:nvSpPr>
          <p:spPr>
            <a:xfrm>
              <a:off x="498700" y="102054"/>
              <a:ext cx="1052758" cy="9942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9" name="Google Shape;289;p3"/>
            <p:cNvSpPr/>
            <p:nvPr/>
          </p:nvSpPr>
          <p:spPr>
            <a:xfrm>
              <a:off x="-41" y="2235955"/>
              <a:ext cx="855310" cy="1044407"/>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0" name="Google Shape;290;p3"/>
            <p:cNvSpPr/>
            <p:nvPr/>
          </p:nvSpPr>
          <p:spPr>
            <a:xfrm>
              <a:off x="-41" y="2426742"/>
              <a:ext cx="805103" cy="684556"/>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3" name="Google Shape;293;p3"/>
            <p:cNvSpPr/>
            <p:nvPr/>
          </p:nvSpPr>
          <p:spPr>
            <a:xfrm>
              <a:off x="4331341" y="830106"/>
              <a:ext cx="16802" cy="33505"/>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4" name="Google Shape;294;p3"/>
            <p:cNvSpPr/>
            <p:nvPr/>
          </p:nvSpPr>
          <p:spPr>
            <a:xfrm>
              <a:off x="4363155" y="741374"/>
              <a:ext cx="15112" cy="26843"/>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5" name="Google Shape;295;p3"/>
            <p:cNvSpPr/>
            <p:nvPr/>
          </p:nvSpPr>
          <p:spPr>
            <a:xfrm>
              <a:off x="4376527" y="699568"/>
              <a:ext cx="16802" cy="26794"/>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6" name="Google Shape;296;p3"/>
            <p:cNvSpPr/>
            <p:nvPr/>
          </p:nvSpPr>
          <p:spPr>
            <a:xfrm>
              <a:off x="4394920" y="662733"/>
              <a:ext cx="15112" cy="23463"/>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7" name="Google Shape;297;p3"/>
            <p:cNvSpPr/>
            <p:nvPr/>
          </p:nvSpPr>
          <p:spPr>
            <a:xfrm>
              <a:off x="3626751" y="592443"/>
              <a:ext cx="11781" cy="28484"/>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8" name="Google Shape;298;p3"/>
            <p:cNvSpPr/>
            <p:nvPr/>
          </p:nvSpPr>
          <p:spPr>
            <a:xfrm>
              <a:off x="3645144" y="537215"/>
              <a:ext cx="16802" cy="33505"/>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9" name="Google Shape;299;p3"/>
            <p:cNvSpPr/>
            <p:nvPr/>
          </p:nvSpPr>
          <p:spPr>
            <a:xfrm>
              <a:off x="3554771" y="56867"/>
              <a:ext cx="1032676" cy="866992"/>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0" name="Google Shape;300;p3"/>
            <p:cNvSpPr/>
            <p:nvPr/>
          </p:nvSpPr>
          <p:spPr>
            <a:xfrm>
              <a:off x="3661896" y="492029"/>
              <a:ext cx="15112" cy="26843"/>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1" name="Google Shape;301;p3"/>
            <p:cNvSpPr/>
            <p:nvPr/>
          </p:nvSpPr>
          <p:spPr>
            <a:xfrm>
              <a:off x="3606668" y="635939"/>
              <a:ext cx="16802" cy="26843"/>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2" name="Google Shape;302;p3"/>
            <p:cNvSpPr/>
            <p:nvPr/>
          </p:nvSpPr>
          <p:spPr>
            <a:xfrm>
              <a:off x="3799145" y="306262"/>
              <a:ext cx="36835" cy="15112"/>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3" name="Google Shape;303;p3"/>
            <p:cNvSpPr/>
            <p:nvPr/>
          </p:nvSpPr>
          <p:spPr>
            <a:xfrm>
              <a:off x="3857704" y="322965"/>
              <a:ext cx="41906" cy="15112"/>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4" name="Google Shape;304;p3"/>
            <p:cNvSpPr/>
            <p:nvPr/>
          </p:nvSpPr>
          <p:spPr>
            <a:xfrm>
              <a:off x="3683669" y="399966"/>
              <a:ext cx="18442" cy="28534"/>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5" name="Google Shape;305;p3"/>
            <p:cNvSpPr/>
            <p:nvPr/>
          </p:nvSpPr>
          <p:spPr>
            <a:xfrm>
              <a:off x="3676958" y="446842"/>
              <a:ext cx="11781" cy="30174"/>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6" name="Google Shape;306;p3"/>
            <p:cNvSpPr/>
            <p:nvPr/>
          </p:nvSpPr>
          <p:spPr>
            <a:xfrm>
              <a:off x="3697041" y="354779"/>
              <a:ext cx="16802" cy="31864"/>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7" name="Google Shape;307;p3"/>
            <p:cNvSpPr/>
            <p:nvPr/>
          </p:nvSpPr>
          <p:spPr>
            <a:xfrm>
              <a:off x="3752269" y="294531"/>
              <a:ext cx="33505" cy="13422"/>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8" name="Google Shape;308;p3"/>
            <p:cNvSpPr/>
            <p:nvPr/>
          </p:nvSpPr>
          <p:spPr>
            <a:xfrm>
              <a:off x="4423403" y="572360"/>
              <a:ext cx="11781" cy="28484"/>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9" name="Google Shape;309;p3"/>
            <p:cNvSpPr/>
            <p:nvPr/>
          </p:nvSpPr>
          <p:spPr>
            <a:xfrm>
              <a:off x="4455218" y="451863"/>
              <a:ext cx="13422" cy="30174"/>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0" name="Google Shape;310;p3"/>
            <p:cNvSpPr/>
            <p:nvPr/>
          </p:nvSpPr>
          <p:spPr>
            <a:xfrm>
              <a:off x="4470280" y="411697"/>
              <a:ext cx="16752" cy="23463"/>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1" name="Google Shape;311;p3"/>
            <p:cNvSpPr/>
            <p:nvPr/>
          </p:nvSpPr>
          <p:spPr>
            <a:xfrm>
              <a:off x="4425094" y="488698"/>
              <a:ext cx="33505" cy="10091"/>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2" name="Google Shape;312;p3"/>
            <p:cNvSpPr/>
            <p:nvPr/>
          </p:nvSpPr>
          <p:spPr>
            <a:xfrm>
              <a:off x="4344713" y="458574"/>
              <a:ext cx="23513" cy="13422"/>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3" name="Google Shape;313;p3"/>
            <p:cNvSpPr/>
            <p:nvPr/>
          </p:nvSpPr>
          <p:spPr>
            <a:xfrm>
              <a:off x="4381548" y="471946"/>
              <a:ext cx="30174" cy="10091"/>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4" name="Google Shape;314;p3"/>
            <p:cNvSpPr/>
            <p:nvPr/>
          </p:nvSpPr>
          <p:spPr>
            <a:xfrm>
              <a:off x="4486983" y="333006"/>
              <a:ext cx="13471" cy="25153"/>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5" name="Google Shape;315;p3"/>
            <p:cNvSpPr/>
            <p:nvPr/>
          </p:nvSpPr>
          <p:spPr>
            <a:xfrm>
              <a:off x="4408341" y="615856"/>
              <a:ext cx="15112" cy="28534"/>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6" name="Google Shape;316;p3"/>
            <p:cNvSpPr/>
            <p:nvPr/>
          </p:nvSpPr>
          <p:spPr>
            <a:xfrm>
              <a:off x="4294505" y="445152"/>
              <a:ext cx="31864" cy="10091"/>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7" name="Google Shape;317;p3"/>
            <p:cNvSpPr/>
            <p:nvPr/>
          </p:nvSpPr>
          <p:spPr>
            <a:xfrm>
              <a:off x="4478631" y="366511"/>
              <a:ext cx="16802" cy="30174"/>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8" name="Google Shape;318;p3"/>
            <p:cNvSpPr/>
            <p:nvPr/>
          </p:nvSpPr>
          <p:spPr>
            <a:xfrm>
              <a:off x="3958118" y="348068"/>
              <a:ext cx="28484" cy="10091"/>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9" name="Google Shape;319;p3"/>
            <p:cNvSpPr/>
            <p:nvPr/>
          </p:nvSpPr>
          <p:spPr>
            <a:xfrm>
              <a:off x="3747248" y="240993"/>
              <a:ext cx="8401" cy="28484"/>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0" name="Google Shape;320;p3"/>
            <p:cNvSpPr/>
            <p:nvPr/>
          </p:nvSpPr>
          <p:spPr>
            <a:xfrm>
              <a:off x="3912931" y="333006"/>
              <a:ext cx="31864" cy="18492"/>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1" name="Google Shape;321;p3"/>
            <p:cNvSpPr/>
            <p:nvPr/>
          </p:nvSpPr>
          <p:spPr>
            <a:xfrm>
              <a:off x="3753959" y="184075"/>
              <a:ext cx="16752" cy="45236"/>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2" name="Google Shape;322;p3"/>
            <p:cNvSpPr/>
            <p:nvPr/>
          </p:nvSpPr>
          <p:spPr>
            <a:xfrm>
              <a:off x="3999974" y="359800"/>
              <a:ext cx="30174" cy="8401"/>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3" name="Google Shape;323;p3"/>
            <p:cNvSpPr/>
            <p:nvPr/>
          </p:nvSpPr>
          <p:spPr>
            <a:xfrm>
              <a:off x="3770661" y="125517"/>
              <a:ext cx="20133" cy="35195"/>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4" name="Google Shape;324;p3"/>
            <p:cNvSpPr/>
            <p:nvPr/>
          </p:nvSpPr>
          <p:spPr>
            <a:xfrm>
              <a:off x="4043470" y="371532"/>
              <a:ext cx="41906" cy="16752"/>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5" name="Google Shape;325;p3"/>
            <p:cNvSpPr/>
            <p:nvPr/>
          </p:nvSpPr>
          <p:spPr>
            <a:xfrm>
              <a:off x="4190761" y="413387"/>
              <a:ext cx="30174" cy="13422"/>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6" name="Google Shape;326;p3"/>
            <p:cNvSpPr/>
            <p:nvPr/>
          </p:nvSpPr>
          <p:spPr>
            <a:xfrm>
              <a:off x="4230926" y="426759"/>
              <a:ext cx="43546" cy="13422"/>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7" name="Google Shape;327;p3"/>
            <p:cNvSpPr/>
            <p:nvPr/>
          </p:nvSpPr>
          <p:spPr>
            <a:xfrm>
              <a:off x="4143884" y="398276"/>
              <a:ext cx="35195" cy="13471"/>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8" name="Google Shape;328;p3"/>
            <p:cNvSpPr/>
            <p:nvPr/>
          </p:nvSpPr>
          <p:spPr>
            <a:xfrm>
              <a:off x="4097057" y="383213"/>
              <a:ext cx="36835" cy="13471"/>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1" name="Google Shape;331;p3"/>
            <p:cNvSpPr/>
            <p:nvPr/>
          </p:nvSpPr>
          <p:spPr>
            <a:xfrm>
              <a:off x="3417522" y="3312127"/>
              <a:ext cx="30174" cy="30174"/>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2" name="Google Shape;332;p3"/>
            <p:cNvSpPr/>
            <p:nvPr/>
          </p:nvSpPr>
          <p:spPr>
            <a:xfrm>
              <a:off x="2599146" y="4053551"/>
              <a:ext cx="1665285" cy="15112"/>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3" name="Google Shape;333;p3"/>
            <p:cNvSpPr/>
            <p:nvPr/>
          </p:nvSpPr>
          <p:spPr>
            <a:xfrm>
              <a:off x="3020885" y="5056053"/>
              <a:ext cx="856951" cy="85402"/>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4" name="Google Shape;334;p3"/>
            <p:cNvSpPr/>
            <p:nvPr/>
          </p:nvSpPr>
          <p:spPr>
            <a:xfrm>
              <a:off x="1456015" y="4207503"/>
              <a:ext cx="649461" cy="933951"/>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5" name="Google Shape;335;p3"/>
            <p:cNvSpPr/>
            <p:nvPr/>
          </p:nvSpPr>
          <p:spPr>
            <a:xfrm>
              <a:off x="1979908" y="3236816"/>
              <a:ext cx="2925533" cy="30174"/>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6" name="Google Shape;336;p3"/>
            <p:cNvSpPr/>
            <p:nvPr/>
          </p:nvSpPr>
          <p:spPr>
            <a:xfrm>
              <a:off x="1410828" y="5004156"/>
              <a:ext cx="257796" cy="137299"/>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7" name="Google Shape;337;p3"/>
            <p:cNvSpPr/>
            <p:nvPr/>
          </p:nvSpPr>
          <p:spPr>
            <a:xfrm>
              <a:off x="3536378" y="4478621"/>
              <a:ext cx="41856" cy="35195"/>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8" name="Google Shape;338;p3"/>
            <p:cNvSpPr/>
            <p:nvPr/>
          </p:nvSpPr>
          <p:spPr>
            <a:xfrm>
              <a:off x="3492832"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9" name="Google Shape;339;p3"/>
            <p:cNvSpPr/>
            <p:nvPr/>
          </p:nvSpPr>
          <p:spPr>
            <a:xfrm>
              <a:off x="3559792"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0" name="Google Shape;340;p3"/>
            <p:cNvSpPr/>
            <p:nvPr/>
          </p:nvSpPr>
          <p:spPr>
            <a:xfrm>
              <a:off x="3499543" y="4756451"/>
              <a:ext cx="38525" cy="33505"/>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1" name="Google Shape;341;p3"/>
            <p:cNvSpPr/>
            <p:nvPr/>
          </p:nvSpPr>
          <p:spPr>
            <a:xfrm>
              <a:off x="3452667"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2" name="Google Shape;342;p3"/>
            <p:cNvSpPr/>
            <p:nvPr/>
          </p:nvSpPr>
          <p:spPr>
            <a:xfrm>
              <a:off x="3566502" y="4614181"/>
              <a:ext cx="28484" cy="4021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3" name="Google Shape;343;p3"/>
            <p:cNvSpPr/>
            <p:nvPr/>
          </p:nvSpPr>
          <p:spPr>
            <a:xfrm>
              <a:off x="3345591"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4" name="Google Shape;344;p3"/>
            <p:cNvSpPr/>
            <p:nvPr/>
          </p:nvSpPr>
          <p:spPr>
            <a:xfrm>
              <a:off x="3350612"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5" name="Google Shape;345;p3"/>
            <p:cNvSpPr/>
            <p:nvPr/>
          </p:nvSpPr>
          <p:spPr>
            <a:xfrm>
              <a:off x="3375715" y="4568994"/>
              <a:ext cx="128898" cy="123927"/>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6" name="Google Shape;346;p3"/>
            <p:cNvSpPr/>
            <p:nvPr/>
          </p:nvSpPr>
          <p:spPr>
            <a:xfrm>
              <a:off x="3429253" y="4620892"/>
              <a:ext cx="40215" cy="3852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7" name="Google Shape;347;p3"/>
            <p:cNvSpPr/>
            <p:nvPr/>
          </p:nvSpPr>
          <p:spPr>
            <a:xfrm>
              <a:off x="3278632" y="4614181"/>
              <a:ext cx="50257" cy="48616"/>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8" name="Google Shape;348;p3"/>
            <p:cNvSpPr/>
            <p:nvPr/>
          </p:nvSpPr>
          <p:spPr>
            <a:xfrm>
              <a:off x="3415881"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9" name="Google Shape;349;p3"/>
            <p:cNvSpPr/>
            <p:nvPr/>
          </p:nvSpPr>
          <p:spPr>
            <a:xfrm>
              <a:off x="3467729" y="4358124"/>
              <a:ext cx="23513" cy="36885"/>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0" name="Google Shape;350;p3"/>
            <p:cNvSpPr/>
            <p:nvPr/>
          </p:nvSpPr>
          <p:spPr>
            <a:xfrm>
              <a:off x="3402459" y="4476981"/>
              <a:ext cx="31864" cy="3683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1" name="Google Shape;351;p3"/>
            <p:cNvSpPr/>
            <p:nvPr/>
          </p:nvSpPr>
          <p:spPr>
            <a:xfrm>
              <a:off x="3325508" y="4358124"/>
              <a:ext cx="28484" cy="36885"/>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2" name="Google Shape;352;p3"/>
            <p:cNvSpPr/>
            <p:nvPr/>
          </p:nvSpPr>
          <p:spPr>
            <a:xfrm>
              <a:off x="3307066" y="4195772"/>
              <a:ext cx="135609" cy="83761"/>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3" name="Google Shape;353;p3"/>
            <p:cNvSpPr/>
            <p:nvPr/>
          </p:nvSpPr>
          <p:spPr>
            <a:xfrm>
              <a:off x="3521316"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4" name="Google Shape;354;p3"/>
            <p:cNvSpPr/>
            <p:nvPr/>
          </p:nvSpPr>
          <p:spPr>
            <a:xfrm>
              <a:off x="3451026" y="4190751"/>
              <a:ext cx="137249" cy="93803"/>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5" name="Google Shape;355;p3"/>
            <p:cNvSpPr/>
            <p:nvPr/>
          </p:nvSpPr>
          <p:spPr>
            <a:xfrm>
              <a:off x="3616710" y="4358124"/>
              <a:ext cx="23463" cy="4021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6" name="Google Shape;356;p3"/>
            <p:cNvSpPr/>
            <p:nvPr/>
          </p:nvSpPr>
          <p:spPr>
            <a:xfrm>
              <a:off x="3686999" y="4476981"/>
              <a:ext cx="11781" cy="35195"/>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7" name="Google Shape;357;p3"/>
            <p:cNvSpPr/>
            <p:nvPr/>
          </p:nvSpPr>
          <p:spPr>
            <a:xfrm>
              <a:off x="3757289" y="4356434"/>
              <a:ext cx="31864" cy="35195"/>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8" name="Google Shape;358;p3"/>
            <p:cNvSpPr/>
            <p:nvPr/>
          </p:nvSpPr>
          <p:spPr>
            <a:xfrm>
              <a:off x="3569833"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9" name="Google Shape;359;p3"/>
            <p:cNvSpPr/>
            <p:nvPr/>
          </p:nvSpPr>
          <p:spPr>
            <a:xfrm>
              <a:off x="3024216" y="4714595"/>
              <a:ext cx="15112" cy="120596"/>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0" name="Google Shape;360;p3"/>
            <p:cNvSpPr/>
            <p:nvPr/>
          </p:nvSpPr>
          <p:spPr>
            <a:xfrm>
              <a:off x="3636792"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1" name="Google Shape;361;p3"/>
            <p:cNvSpPr/>
            <p:nvPr/>
          </p:nvSpPr>
          <p:spPr>
            <a:xfrm>
              <a:off x="3350612" y="4749740"/>
              <a:ext cx="38525" cy="45236"/>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2" name="Google Shape;362;p3"/>
            <p:cNvSpPr/>
            <p:nvPr/>
          </p:nvSpPr>
          <p:spPr>
            <a:xfrm>
              <a:off x="3702062" y="4287835"/>
              <a:ext cx="128898" cy="123877"/>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3" name="Google Shape;363;p3"/>
            <p:cNvSpPr/>
            <p:nvPr/>
          </p:nvSpPr>
          <p:spPr>
            <a:xfrm>
              <a:off x="3310446" y="4707934"/>
              <a:ext cx="125567" cy="135609"/>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4" name="Google Shape;364;p3"/>
            <p:cNvSpPr/>
            <p:nvPr/>
          </p:nvSpPr>
          <p:spPr>
            <a:xfrm>
              <a:off x="3166486" y="4709574"/>
              <a:ext cx="128948" cy="123927"/>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5" name="Google Shape;365;p3"/>
            <p:cNvSpPr/>
            <p:nvPr/>
          </p:nvSpPr>
          <p:spPr>
            <a:xfrm>
              <a:off x="3216693" y="4751430"/>
              <a:ext cx="36885" cy="33505"/>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6" name="Google Shape;366;p3"/>
            <p:cNvSpPr/>
            <p:nvPr/>
          </p:nvSpPr>
          <p:spPr>
            <a:xfrm>
              <a:off x="3745558" y="4851844"/>
              <a:ext cx="138989" cy="16802"/>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7" name="Google Shape;367;p3"/>
            <p:cNvSpPr/>
            <p:nvPr/>
          </p:nvSpPr>
          <p:spPr>
            <a:xfrm>
              <a:off x="4061912"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8" name="Google Shape;368;p3"/>
            <p:cNvSpPr/>
            <p:nvPr/>
          </p:nvSpPr>
          <p:spPr>
            <a:xfrm>
              <a:off x="3235136" y="4570684"/>
              <a:ext cx="115526" cy="123877"/>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9" name="Google Shape;369;p3"/>
            <p:cNvSpPr/>
            <p:nvPr/>
          </p:nvSpPr>
          <p:spPr>
            <a:xfrm>
              <a:off x="3988242"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0" name="Google Shape;370;p3"/>
            <p:cNvSpPr/>
            <p:nvPr/>
          </p:nvSpPr>
          <p:spPr>
            <a:xfrm>
              <a:off x="3845972" y="4286144"/>
              <a:ext cx="125567" cy="135659"/>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1" name="Google Shape;371;p3"/>
            <p:cNvSpPr/>
            <p:nvPr/>
          </p:nvSpPr>
          <p:spPr>
            <a:xfrm>
              <a:off x="3064382" y="4433435"/>
              <a:ext cx="15112" cy="120547"/>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2" name="Google Shape;372;p3"/>
            <p:cNvSpPr/>
            <p:nvPr/>
          </p:nvSpPr>
          <p:spPr>
            <a:xfrm>
              <a:off x="3206652"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3" name="Google Shape;373;p3"/>
            <p:cNvSpPr/>
            <p:nvPr/>
          </p:nvSpPr>
          <p:spPr>
            <a:xfrm>
              <a:off x="3089485"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4" name="Google Shape;374;p3"/>
            <p:cNvSpPr/>
            <p:nvPr/>
          </p:nvSpPr>
          <p:spPr>
            <a:xfrm>
              <a:off x="3251838" y="4476981"/>
              <a:ext cx="43596" cy="35195"/>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5" name="Google Shape;375;p3"/>
            <p:cNvSpPr/>
            <p:nvPr/>
          </p:nvSpPr>
          <p:spPr>
            <a:xfrm>
              <a:off x="3034257" y="4711264"/>
              <a:ext cx="113886" cy="123927"/>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6" name="Google Shape;376;p3"/>
            <p:cNvSpPr/>
            <p:nvPr/>
          </p:nvSpPr>
          <p:spPr>
            <a:xfrm>
              <a:off x="3139692" y="4614181"/>
              <a:ext cx="36885" cy="53637"/>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7" name="Google Shape;377;p3"/>
            <p:cNvSpPr/>
            <p:nvPr/>
          </p:nvSpPr>
          <p:spPr>
            <a:xfrm>
              <a:off x="3271921"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8" name="Google Shape;378;p3"/>
            <p:cNvSpPr/>
            <p:nvPr/>
          </p:nvSpPr>
          <p:spPr>
            <a:xfrm>
              <a:off x="3072783" y="4754761"/>
              <a:ext cx="33505" cy="31864"/>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9" name="Google Shape;379;p3"/>
            <p:cNvSpPr/>
            <p:nvPr/>
          </p:nvSpPr>
          <p:spPr>
            <a:xfrm>
              <a:off x="3074423"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0" name="Google Shape;380;p3"/>
            <p:cNvSpPr/>
            <p:nvPr/>
          </p:nvSpPr>
          <p:spPr>
            <a:xfrm>
              <a:off x="3116279" y="4475291"/>
              <a:ext cx="28484" cy="43546"/>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1" name="Google Shape;381;p3"/>
            <p:cNvSpPr/>
            <p:nvPr/>
          </p:nvSpPr>
          <p:spPr>
            <a:xfrm>
              <a:off x="3633462" y="4751430"/>
              <a:ext cx="46877" cy="41906"/>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2" name="Google Shape;382;p3"/>
            <p:cNvSpPr/>
            <p:nvPr/>
          </p:nvSpPr>
          <p:spPr>
            <a:xfrm>
              <a:off x="2990761" y="4610850"/>
              <a:ext cx="38525" cy="53587"/>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3" name="Google Shape;383;p3"/>
            <p:cNvSpPr/>
            <p:nvPr/>
          </p:nvSpPr>
          <p:spPr>
            <a:xfrm>
              <a:off x="2736345"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4" name="Google Shape;384;p3"/>
            <p:cNvSpPr/>
            <p:nvPr/>
          </p:nvSpPr>
          <p:spPr>
            <a:xfrm>
              <a:off x="3596627"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5" name="Google Shape;385;p3"/>
            <p:cNvSpPr/>
            <p:nvPr/>
          </p:nvSpPr>
          <p:spPr>
            <a:xfrm>
              <a:off x="2948905" y="4567354"/>
              <a:ext cx="125567" cy="135609"/>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6" name="Google Shape;386;p3"/>
            <p:cNvSpPr/>
            <p:nvPr/>
          </p:nvSpPr>
          <p:spPr>
            <a:xfrm>
              <a:off x="2784912" y="4751430"/>
              <a:ext cx="38525" cy="45236"/>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7" name="Google Shape;387;p3"/>
            <p:cNvSpPr/>
            <p:nvPr/>
          </p:nvSpPr>
          <p:spPr>
            <a:xfrm>
              <a:off x="2413380" y="4709574"/>
              <a:ext cx="162353" cy="133968"/>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8" name="Google Shape;388;p3"/>
            <p:cNvSpPr/>
            <p:nvPr/>
          </p:nvSpPr>
          <p:spPr>
            <a:xfrm>
              <a:off x="2415020" y="4568994"/>
              <a:ext cx="232693" cy="130588"/>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9" name="Google Shape;389;p3"/>
            <p:cNvSpPr/>
            <p:nvPr/>
          </p:nvSpPr>
          <p:spPr>
            <a:xfrm>
              <a:off x="2555600" y="4289525"/>
              <a:ext cx="127258" cy="122187"/>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0" name="Google Shape;390;p3"/>
            <p:cNvSpPr/>
            <p:nvPr/>
          </p:nvSpPr>
          <p:spPr>
            <a:xfrm>
              <a:off x="2594125" y="4707934"/>
              <a:ext cx="125567" cy="135609"/>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1" name="Google Shape;391;p3"/>
            <p:cNvSpPr/>
            <p:nvPr/>
          </p:nvSpPr>
          <p:spPr>
            <a:xfrm>
              <a:off x="2696180" y="4851844"/>
              <a:ext cx="127258" cy="142320"/>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2" name="Google Shape;392;p3"/>
            <p:cNvSpPr/>
            <p:nvPr/>
          </p:nvSpPr>
          <p:spPr>
            <a:xfrm>
              <a:off x="3740537" y="4714595"/>
              <a:ext cx="15112" cy="120596"/>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3" name="Google Shape;393;p3"/>
            <p:cNvSpPr/>
            <p:nvPr/>
          </p:nvSpPr>
          <p:spPr>
            <a:xfrm>
              <a:off x="3902890" y="4863576"/>
              <a:ext cx="15112" cy="135609"/>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4" name="Google Shape;394;p3"/>
            <p:cNvSpPr/>
            <p:nvPr/>
          </p:nvSpPr>
          <p:spPr>
            <a:xfrm>
              <a:off x="4113760" y="4942217"/>
              <a:ext cx="23513" cy="35195"/>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5" name="Google Shape;395;p3"/>
            <p:cNvSpPr/>
            <p:nvPr/>
          </p:nvSpPr>
          <p:spPr>
            <a:xfrm>
              <a:off x="4065243" y="4915473"/>
              <a:ext cx="128898" cy="87042"/>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6" name="Google Shape;396;p3"/>
            <p:cNvSpPr/>
            <p:nvPr/>
          </p:nvSpPr>
          <p:spPr>
            <a:xfrm>
              <a:off x="4189070" y="4190751"/>
              <a:ext cx="137299" cy="93803"/>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7" name="Google Shape;397;p3"/>
            <p:cNvSpPr/>
            <p:nvPr/>
          </p:nvSpPr>
          <p:spPr>
            <a:xfrm>
              <a:off x="3712103" y="4615871"/>
              <a:ext cx="41906" cy="45236"/>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8" name="Google Shape;398;p3"/>
            <p:cNvSpPr/>
            <p:nvPr/>
          </p:nvSpPr>
          <p:spPr>
            <a:xfrm>
              <a:off x="4307927" y="3266940"/>
              <a:ext cx="590853" cy="1874514"/>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9" name="Google Shape;399;p3"/>
            <p:cNvSpPr/>
            <p:nvPr/>
          </p:nvSpPr>
          <p:spPr>
            <a:xfrm>
              <a:off x="2634291"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0" name="Google Shape;400;p3"/>
            <p:cNvSpPr/>
            <p:nvPr/>
          </p:nvSpPr>
          <p:spPr>
            <a:xfrm>
              <a:off x="3665227" y="4567354"/>
              <a:ext cx="125567" cy="135609"/>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1" name="Google Shape;401;p3"/>
            <p:cNvSpPr/>
            <p:nvPr/>
          </p:nvSpPr>
          <p:spPr>
            <a:xfrm>
              <a:off x="3882807" y="4709574"/>
              <a:ext cx="128898" cy="123927"/>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2" name="Google Shape;402;p3"/>
            <p:cNvSpPr/>
            <p:nvPr/>
          </p:nvSpPr>
          <p:spPr>
            <a:xfrm>
              <a:off x="3926303" y="4734678"/>
              <a:ext cx="33554" cy="33554"/>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3" name="Google Shape;403;p3"/>
            <p:cNvSpPr/>
            <p:nvPr/>
          </p:nvSpPr>
          <p:spPr>
            <a:xfrm>
              <a:off x="2856892" y="4195772"/>
              <a:ext cx="135609" cy="83761"/>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4" name="Google Shape;404;p3"/>
            <p:cNvSpPr/>
            <p:nvPr/>
          </p:nvSpPr>
          <p:spPr>
            <a:xfrm>
              <a:off x="2821747" y="4478621"/>
              <a:ext cx="48567" cy="35195"/>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5" name="Google Shape;405;p3"/>
            <p:cNvSpPr/>
            <p:nvPr/>
          </p:nvSpPr>
          <p:spPr>
            <a:xfrm>
              <a:off x="2776561" y="4430105"/>
              <a:ext cx="127208" cy="122237"/>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6" name="Google Shape;406;p3"/>
            <p:cNvSpPr/>
            <p:nvPr/>
          </p:nvSpPr>
          <p:spPr>
            <a:xfrm>
              <a:off x="2716263" y="4609160"/>
              <a:ext cx="30174" cy="46926"/>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7" name="Google Shape;407;p3"/>
            <p:cNvSpPr/>
            <p:nvPr/>
          </p:nvSpPr>
          <p:spPr>
            <a:xfrm>
              <a:off x="2804995"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8" name="Google Shape;408;p3"/>
            <p:cNvSpPr/>
            <p:nvPr/>
          </p:nvSpPr>
          <p:spPr>
            <a:xfrm>
              <a:off x="2853512" y="4617561"/>
              <a:ext cx="31864" cy="43546"/>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9" name="Google Shape;409;p3"/>
            <p:cNvSpPr/>
            <p:nvPr/>
          </p:nvSpPr>
          <p:spPr>
            <a:xfrm>
              <a:off x="2659394" y="4568994"/>
              <a:ext cx="128898" cy="123927"/>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0" name="Google Shape;410;p3"/>
            <p:cNvSpPr/>
            <p:nvPr/>
          </p:nvSpPr>
          <p:spPr>
            <a:xfrm>
              <a:off x="2927182" y="4754761"/>
              <a:ext cx="40215" cy="38575"/>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1" name="Google Shape;411;p3"/>
            <p:cNvSpPr/>
            <p:nvPr/>
          </p:nvSpPr>
          <p:spPr>
            <a:xfrm>
              <a:off x="2985741" y="4287835"/>
              <a:ext cx="128898" cy="123877"/>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2" name="Google Shape;412;p3"/>
            <p:cNvSpPr/>
            <p:nvPr/>
          </p:nvSpPr>
          <p:spPr>
            <a:xfrm>
              <a:off x="3129651" y="4286144"/>
              <a:ext cx="125617" cy="135659"/>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3" name="Google Shape;413;p3"/>
            <p:cNvSpPr/>
            <p:nvPr/>
          </p:nvSpPr>
          <p:spPr>
            <a:xfrm>
              <a:off x="2880306"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4" name="Google Shape;414;p3"/>
            <p:cNvSpPr/>
            <p:nvPr/>
          </p:nvSpPr>
          <p:spPr>
            <a:xfrm>
              <a:off x="2751408" y="4346393"/>
              <a:ext cx="38575" cy="45236"/>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5" name="Google Shape;415;p3"/>
            <p:cNvSpPr/>
            <p:nvPr/>
          </p:nvSpPr>
          <p:spPr>
            <a:xfrm>
              <a:off x="2853512"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6" name="Google Shape;416;p3"/>
            <p:cNvSpPr/>
            <p:nvPr/>
          </p:nvSpPr>
          <p:spPr>
            <a:xfrm>
              <a:off x="2893678" y="4346393"/>
              <a:ext cx="36885" cy="53637"/>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7" name="Google Shape;417;p3"/>
            <p:cNvSpPr/>
            <p:nvPr/>
          </p:nvSpPr>
          <p:spPr>
            <a:xfrm>
              <a:off x="2843471"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8" name="Google Shape;418;p3"/>
            <p:cNvSpPr/>
            <p:nvPr/>
          </p:nvSpPr>
          <p:spPr>
            <a:xfrm>
              <a:off x="2709601" y="4190751"/>
              <a:ext cx="137299" cy="93803"/>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9" name="Google Shape;419;p3"/>
            <p:cNvSpPr/>
            <p:nvPr/>
          </p:nvSpPr>
          <p:spPr>
            <a:xfrm>
              <a:off x="2677787" y="4468580"/>
              <a:ext cx="40215" cy="51947"/>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0" name="Google Shape;420;p3"/>
            <p:cNvSpPr/>
            <p:nvPr/>
          </p:nvSpPr>
          <p:spPr>
            <a:xfrm>
              <a:off x="2979030" y="4476981"/>
              <a:ext cx="28534" cy="8401"/>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1" name="Google Shape;421;p3"/>
            <p:cNvSpPr/>
            <p:nvPr/>
          </p:nvSpPr>
          <p:spPr>
            <a:xfrm>
              <a:off x="2920471"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2" name="Google Shape;422;p3"/>
            <p:cNvSpPr/>
            <p:nvPr/>
          </p:nvSpPr>
          <p:spPr>
            <a:xfrm>
              <a:off x="2970678" y="4478621"/>
              <a:ext cx="33505" cy="4021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3" name="Google Shape;423;p3"/>
            <p:cNvSpPr/>
            <p:nvPr/>
          </p:nvSpPr>
          <p:spPr>
            <a:xfrm>
              <a:off x="3029237" y="4349773"/>
              <a:ext cx="40215" cy="45236"/>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4" name="Google Shape;424;p3"/>
            <p:cNvSpPr/>
            <p:nvPr/>
          </p:nvSpPr>
          <p:spPr>
            <a:xfrm>
              <a:off x="3176528" y="4354794"/>
              <a:ext cx="36885" cy="48567"/>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5" name="Google Shape;425;p3"/>
            <p:cNvSpPr/>
            <p:nvPr/>
          </p:nvSpPr>
          <p:spPr>
            <a:xfrm>
              <a:off x="3896179" y="4359815"/>
              <a:ext cx="31864" cy="3683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6" name="Google Shape;426;p3"/>
            <p:cNvSpPr/>
            <p:nvPr/>
          </p:nvSpPr>
          <p:spPr>
            <a:xfrm>
              <a:off x="1973198" y="3258539"/>
              <a:ext cx="2344821" cy="1882915"/>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7" name="Google Shape;427;p3"/>
            <p:cNvSpPr/>
            <p:nvPr/>
          </p:nvSpPr>
          <p:spPr>
            <a:xfrm>
              <a:off x="2021714" y="4870287"/>
              <a:ext cx="13471" cy="18442"/>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8" name="Google Shape;428;p3"/>
            <p:cNvSpPr/>
            <p:nvPr/>
          </p:nvSpPr>
          <p:spPr>
            <a:xfrm>
              <a:off x="1112916" y="4369856"/>
              <a:ext cx="286280" cy="771599"/>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9" name="Google Shape;429;p3"/>
            <p:cNvSpPr/>
            <p:nvPr/>
          </p:nvSpPr>
          <p:spPr>
            <a:xfrm>
              <a:off x="1151442" y="4383228"/>
              <a:ext cx="35195" cy="115526"/>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0" name="Google Shape;430;p3"/>
            <p:cNvSpPr/>
            <p:nvPr/>
          </p:nvSpPr>
          <p:spPr>
            <a:xfrm>
              <a:off x="2031756" y="4922134"/>
              <a:ext cx="31864" cy="102154"/>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1" name="Google Shape;431;p3"/>
            <p:cNvSpPr/>
            <p:nvPr/>
          </p:nvSpPr>
          <p:spPr>
            <a:xfrm>
              <a:off x="4336361" y="4195772"/>
              <a:ext cx="135609" cy="83761"/>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2" name="Google Shape;432;p3"/>
            <p:cNvSpPr/>
            <p:nvPr/>
          </p:nvSpPr>
          <p:spPr>
            <a:xfrm>
              <a:off x="2413380" y="4286144"/>
              <a:ext cx="125567" cy="135659"/>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3" name="Google Shape;433;p3"/>
            <p:cNvSpPr/>
            <p:nvPr/>
          </p:nvSpPr>
          <p:spPr>
            <a:xfrm>
              <a:off x="4132202"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4" name="Google Shape;434;p3"/>
            <p:cNvSpPr/>
            <p:nvPr/>
          </p:nvSpPr>
          <p:spPr>
            <a:xfrm>
              <a:off x="4041829" y="4192441"/>
              <a:ext cx="127208" cy="88732"/>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5" name="Google Shape;435;p3"/>
            <p:cNvSpPr/>
            <p:nvPr/>
          </p:nvSpPr>
          <p:spPr>
            <a:xfrm>
              <a:off x="4209153"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6" name="Google Shape;436;p3"/>
            <p:cNvSpPr/>
            <p:nvPr/>
          </p:nvSpPr>
          <p:spPr>
            <a:xfrm>
              <a:off x="4237637"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7" name="Google Shape;437;p3"/>
            <p:cNvSpPr/>
            <p:nvPr/>
          </p:nvSpPr>
          <p:spPr>
            <a:xfrm>
              <a:off x="3896179" y="4195772"/>
              <a:ext cx="132278" cy="80381"/>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8" name="Google Shape;438;p3"/>
            <p:cNvSpPr/>
            <p:nvPr/>
          </p:nvSpPr>
          <p:spPr>
            <a:xfrm>
              <a:off x="2699560"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9" name="Google Shape;439;p3"/>
            <p:cNvSpPr/>
            <p:nvPr/>
          </p:nvSpPr>
          <p:spPr>
            <a:xfrm>
              <a:off x="3005823" y="4195772"/>
              <a:ext cx="137299" cy="80381"/>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0" name="Google Shape;440;p3"/>
            <p:cNvSpPr/>
            <p:nvPr/>
          </p:nvSpPr>
          <p:spPr>
            <a:xfrm>
              <a:off x="4092037" y="4568994"/>
              <a:ext cx="128898" cy="123927"/>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1" name="Google Shape;441;p3"/>
            <p:cNvSpPr/>
            <p:nvPr/>
          </p:nvSpPr>
          <p:spPr>
            <a:xfrm>
              <a:off x="3608358" y="4192441"/>
              <a:ext cx="127208" cy="88732"/>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2" name="Google Shape;442;p3"/>
            <p:cNvSpPr/>
            <p:nvPr/>
          </p:nvSpPr>
          <p:spPr>
            <a:xfrm>
              <a:off x="3154755" y="4195772"/>
              <a:ext cx="137299" cy="80381"/>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3" name="Google Shape;443;p3"/>
            <p:cNvSpPr/>
            <p:nvPr/>
          </p:nvSpPr>
          <p:spPr>
            <a:xfrm>
              <a:off x="2562311" y="4192441"/>
              <a:ext cx="127258" cy="88732"/>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4" name="Google Shape;444;p3"/>
            <p:cNvSpPr/>
            <p:nvPr/>
          </p:nvSpPr>
          <p:spPr>
            <a:xfrm>
              <a:off x="3748938" y="4195772"/>
              <a:ext cx="133919" cy="80381"/>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5" name="Google Shape;445;p3"/>
            <p:cNvSpPr/>
            <p:nvPr/>
          </p:nvSpPr>
          <p:spPr>
            <a:xfrm>
              <a:off x="3790744"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6" name="Google Shape;446;p3"/>
            <p:cNvSpPr/>
            <p:nvPr/>
          </p:nvSpPr>
          <p:spPr>
            <a:xfrm>
              <a:off x="3822559" y="4476981"/>
              <a:ext cx="38525" cy="4021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7" name="Google Shape;447;p3"/>
            <p:cNvSpPr/>
            <p:nvPr/>
          </p:nvSpPr>
          <p:spPr>
            <a:xfrm>
              <a:off x="3750579" y="4711264"/>
              <a:ext cx="113886" cy="123927"/>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8" name="Google Shape;448;p3"/>
            <p:cNvSpPr/>
            <p:nvPr/>
          </p:nvSpPr>
          <p:spPr>
            <a:xfrm>
              <a:off x="3859394" y="4615871"/>
              <a:ext cx="36835" cy="43546"/>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9" name="Google Shape;449;p3"/>
            <p:cNvSpPr/>
            <p:nvPr/>
          </p:nvSpPr>
          <p:spPr>
            <a:xfrm>
              <a:off x="3780703" y="443343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0" name="Google Shape;450;p3"/>
            <p:cNvSpPr/>
            <p:nvPr/>
          </p:nvSpPr>
          <p:spPr>
            <a:xfrm>
              <a:off x="3805806"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1" name="Google Shape;451;p3"/>
            <p:cNvSpPr/>
            <p:nvPr/>
          </p:nvSpPr>
          <p:spPr>
            <a:xfrm>
              <a:off x="4066933" y="4426774"/>
              <a:ext cx="125567" cy="135609"/>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2" name="Google Shape;452;p3"/>
            <p:cNvSpPr/>
            <p:nvPr/>
          </p:nvSpPr>
          <p:spPr>
            <a:xfrm>
              <a:off x="3951407" y="4570684"/>
              <a:ext cx="115576" cy="123877"/>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3" name="Google Shape;453;p3"/>
            <p:cNvSpPr/>
            <p:nvPr/>
          </p:nvSpPr>
          <p:spPr>
            <a:xfrm>
              <a:off x="3961448" y="4473601"/>
              <a:ext cx="45236" cy="36885"/>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4" name="Google Shape;454;p3"/>
            <p:cNvSpPr/>
            <p:nvPr/>
          </p:nvSpPr>
          <p:spPr>
            <a:xfrm>
              <a:off x="3922973"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5" name="Google Shape;455;p3"/>
            <p:cNvSpPr/>
            <p:nvPr/>
          </p:nvSpPr>
          <p:spPr>
            <a:xfrm>
              <a:off x="4247679" y="4873617"/>
              <a:ext cx="45236" cy="30174"/>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6" name="Google Shape;456;p3"/>
            <p:cNvSpPr/>
            <p:nvPr/>
          </p:nvSpPr>
          <p:spPr>
            <a:xfrm>
              <a:off x="4386568" y="4353104"/>
              <a:ext cx="56968" cy="4021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7" name="Google Shape;457;p3"/>
            <p:cNvSpPr/>
            <p:nvPr/>
          </p:nvSpPr>
          <p:spPr>
            <a:xfrm>
              <a:off x="4165657" y="4704553"/>
              <a:ext cx="309693" cy="138989"/>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8" name="Google Shape;458;p3"/>
            <p:cNvSpPr/>
            <p:nvPr/>
          </p:nvSpPr>
          <p:spPr>
            <a:xfrm>
              <a:off x="3779062" y="4736368"/>
              <a:ext cx="45236" cy="26843"/>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9" name="Google Shape;459;p3"/>
            <p:cNvSpPr/>
            <p:nvPr/>
          </p:nvSpPr>
          <p:spPr>
            <a:xfrm>
              <a:off x="4348093" y="4920494"/>
              <a:ext cx="127258" cy="82021"/>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0" name="Google Shape;460;p3"/>
            <p:cNvSpPr/>
            <p:nvPr/>
          </p:nvSpPr>
          <p:spPr>
            <a:xfrm>
              <a:off x="4204133" y="4851844"/>
              <a:ext cx="123927" cy="149031"/>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1" name="Google Shape;461;p3"/>
            <p:cNvSpPr/>
            <p:nvPr/>
          </p:nvSpPr>
          <p:spPr>
            <a:xfrm>
              <a:off x="4344713" y="4932176"/>
              <a:ext cx="8451" cy="70340"/>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2" name="Google Shape;462;p3"/>
            <p:cNvSpPr/>
            <p:nvPr/>
          </p:nvSpPr>
          <p:spPr>
            <a:xfrm>
              <a:off x="4394920" y="4942217"/>
              <a:ext cx="28534" cy="38575"/>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3" name="Google Shape;463;p3"/>
            <p:cNvSpPr/>
            <p:nvPr/>
          </p:nvSpPr>
          <p:spPr>
            <a:xfrm>
              <a:off x="4399940" y="4500394"/>
              <a:ext cx="55327" cy="45236"/>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4" name="Google Shape;464;p3"/>
            <p:cNvSpPr/>
            <p:nvPr/>
          </p:nvSpPr>
          <p:spPr>
            <a:xfrm>
              <a:off x="4269402" y="4289525"/>
              <a:ext cx="202568" cy="125567"/>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5" name="Google Shape;465;p3"/>
            <p:cNvSpPr/>
            <p:nvPr/>
          </p:nvSpPr>
          <p:spPr>
            <a:xfrm>
              <a:off x="4348093" y="4430105"/>
              <a:ext cx="132278" cy="262817"/>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6" name="Google Shape;466;p3"/>
            <p:cNvSpPr/>
            <p:nvPr/>
          </p:nvSpPr>
          <p:spPr>
            <a:xfrm>
              <a:off x="4252699" y="4947238"/>
              <a:ext cx="41856" cy="25153"/>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7" name="Google Shape;467;p3"/>
            <p:cNvSpPr/>
            <p:nvPr/>
          </p:nvSpPr>
          <p:spPr>
            <a:xfrm>
              <a:off x="2443504" y="4492043"/>
              <a:ext cx="56918" cy="46877"/>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8" name="Google Shape;468;p3"/>
            <p:cNvSpPr/>
            <p:nvPr/>
          </p:nvSpPr>
          <p:spPr>
            <a:xfrm>
              <a:off x="4026767" y="4707934"/>
              <a:ext cx="125567" cy="135609"/>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9" name="Google Shape;469;p3"/>
            <p:cNvSpPr/>
            <p:nvPr/>
          </p:nvSpPr>
          <p:spPr>
            <a:xfrm>
              <a:off x="2553959" y="4848514"/>
              <a:ext cx="125567" cy="155692"/>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0" name="Google Shape;470;p3"/>
            <p:cNvSpPr/>
            <p:nvPr/>
          </p:nvSpPr>
          <p:spPr>
            <a:xfrm>
              <a:off x="2409999" y="4426774"/>
              <a:ext cx="205899" cy="130588"/>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1" name="Google Shape;471;p3"/>
            <p:cNvSpPr/>
            <p:nvPr/>
          </p:nvSpPr>
          <p:spPr>
            <a:xfrm>
              <a:off x="2416710" y="4195772"/>
              <a:ext cx="132278" cy="80381"/>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2" name="Google Shape;472;p3"/>
            <p:cNvSpPr/>
            <p:nvPr/>
          </p:nvSpPr>
          <p:spPr>
            <a:xfrm>
              <a:off x="2409999" y="4850204"/>
              <a:ext cx="128948" cy="14396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3" name="Google Shape;473;p3"/>
            <p:cNvSpPr/>
            <p:nvPr/>
          </p:nvSpPr>
          <p:spPr>
            <a:xfrm>
              <a:off x="3735516" y="4850204"/>
              <a:ext cx="160712" cy="14396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4" name="Google Shape;474;p3"/>
            <p:cNvSpPr/>
            <p:nvPr/>
          </p:nvSpPr>
          <p:spPr>
            <a:xfrm>
              <a:off x="3912931" y="4850204"/>
              <a:ext cx="130588" cy="150671"/>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5" name="Google Shape;475;p3"/>
            <p:cNvSpPr/>
            <p:nvPr/>
          </p:nvSpPr>
          <p:spPr>
            <a:xfrm>
              <a:off x="3022576" y="4850204"/>
              <a:ext cx="697928" cy="155692"/>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6" name="Google Shape;476;p3"/>
            <p:cNvSpPr/>
            <p:nvPr/>
          </p:nvSpPr>
          <p:spPr>
            <a:xfrm>
              <a:off x="2843471" y="4845183"/>
              <a:ext cx="169113" cy="157332"/>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477" name="Google Shape;477;p3"/>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5200"/>
              <a:buNone/>
              <a:defRPr b="0" sz="5200">
                <a:solidFill>
                  <a:schemeClr val="lt1"/>
                </a:solidFill>
              </a:defRPr>
            </a:lvl1pPr>
            <a:lvl2pPr lvl="1" rtl="0" algn="ctr">
              <a:spcBef>
                <a:spcPts val="0"/>
              </a:spcBef>
              <a:spcAft>
                <a:spcPts val="0"/>
              </a:spcAft>
              <a:buClr>
                <a:schemeClr val="lt1"/>
              </a:buClr>
              <a:buSzPts val="5200"/>
              <a:buNone/>
              <a:defRPr b="0" sz="5200">
                <a:solidFill>
                  <a:schemeClr val="lt1"/>
                </a:solidFill>
              </a:defRPr>
            </a:lvl2pPr>
            <a:lvl3pPr lvl="2" rtl="0" algn="ctr">
              <a:spcBef>
                <a:spcPts val="0"/>
              </a:spcBef>
              <a:spcAft>
                <a:spcPts val="0"/>
              </a:spcAft>
              <a:buClr>
                <a:schemeClr val="lt1"/>
              </a:buClr>
              <a:buSzPts val="5200"/>
              <a:buNone/>
              <a:defRPr b="0" sz="5200">
                <a:solidFill>
                  <a:schemeClr val="lt1"/>
                </a:solidFill>
              </a:defRPr>
            </a:lvl3pPr>
            <a:lvl4pPr lvl="3" rtl="0" algn="ctr">
              <a:spcBef>
                <a:spcPts val="0"/>
              </a:spcBef>
              <a:spcAft>
                <a:spcPts val="0"/>
              </a:spcAft>
              <a:buClr>
                <a:schemeClr val="lt1"/>
              </a:buClr>
              <a:buSzPts val="5200"/>
              <a:buNone/>
              <a:defRPr b="0" sz="5200">
                <a:solidFill>
                  <a:schemeClr val="lt1"/>
                </a:solidFill>
              </a:defRPr>
            </a:lvl4pPr>
            <a:lvl5pPr lvl="4" rtl="0" algn="ctr">
              <a:spcBef>
                <a:spcPts val="0"/>
              </a:spcBef>
              <a:spcAft>
                <a:spcPts val="0"/>
              </a:spcAft>
              <a:buClr>
                <a:schemeClr val="lt1"/>
              </a:buClr>
              <a:buSzPts val="5200"/>
              <a:buNone/>
              <a:defRPr b="0" sz="5200">
                <a:solidFill>
                  <a:schemeClr val="lt1"/>
                </a:solidFill>
              </a:defRPr>
            </a:lvl5pPr>
            <a:lvl6pPr lvl="5" rtl="0" algn="ctr">
              <a:spcBef>
                <a:spcPts val="0"/>
              </a:spcBef>
              <a:spcAft>
                <a:spcPts val="0"/>
              </a:spcAft>
              <a:buClr>
                <a:schemeClr val="lt1"/>
              </a:buClr>
              <a:buSzPts val="5200"/>
              <a:buNone/>
              <a:defRPr b="0" sz="5200">
                <a:solidFill>
                  <a:schemeClr val="lt1"/>
                </a:solidFill>
              </a:defRPr>
            </a:lvl6pPr>
            <a:lvl7pPr lvl="6" rtl="0" algn="ctr">
              <a:spcBef>
                <a:spcPts val="0"/>
              </a:spcBef>
              <a:spcAft>
                <a:spcPts val="0"/>
              </a:spcAft>
              <a:buClr>
                <a:schemeClr val="lt1"/>
              </a:buClr>
              <a:buSzPts val="5200"/>
              <a:buNone/>
              <a:defRPr b="0" sz="5200">
                <a:solidFill>
                  <a:schemeClr val="lt1"/>
                </a:solidFill>
              </a:defRPr>
            </a:lvl7pPr>
            <a:lvl8pPr lvl="7" rtl="0" algn="ctr">
              <a:spcBef>
                <a:spcPts val="0"/>
              </a:spcBef>
              <a:spcAft>
                <a:spcPts val="0"/>
              </a:spcAft>
              <a:buClr>
                <a:schemeClr val="lt1"/>
              </a:buClr>
              <a:buSzPts val="5200"/>
              <a:buNone/>
              <a:defRPr b="0" sz="5200">
                <a:solidFill>
                  <a:schemeClr val="lt1"/>
                </a:solidFill>
              </a:defRPr>
            </a:lvl8pPr>
            <a:lvl9pPr lvl="8" rtl="0" algn="ctr">
              <a:spcBef>
                <a:spcPts val="0"/>
              </a:spcBef>
              <a:spcAft>
                <a:spcPts val="0"/>
              </a:spcAft>
              <a:buClr>
                <a:schemeClr val="lt1"/>
              </a:buClr>
              <a:buSzPts val="5200"/>
              <a:buNone/>
              <a:defRPr b="0" sz="5200">
                <a:solidFill>
                  <a:schemeClr val="lt1"/>
                </a:solidFill>
              </a:defRPr>
            </a:lvl9pPr>
          </a:lstStyle>
          <a:p/>
        </p:txBody>
      </p:sp>
      <p:sp>
        <p:nvSpPr>
          <p:cNvPr id="478" name="Google Shape;478;p3"/>
          <p:cNvSpPr txBox="1"/>
          <p:nvPr>
            <p:ph idx="1" type="subTitle"/>
          </p:nvPr>
        </p:nvSpPr>
        <p:spPr>
          <a:xfrm>
            <a:off x="1557875" y="2497163"/>
            <a:ext cx="6028200" cy="795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lgn="ctr">
              <a:spcBef>
                <a:spcPts val="0"/>
              </a:spcBef>
              <a:spcAft>
                <a:spcPts val="0"/>
              </a:spcAft>
              <a:buClr>
                <a:schemeClr val="dk1"/>
              </a:buClr>
              <a:buSzPts val="1600"/>
              <a:buNone/>
              <a:defRPr sz="1600"/>
            </a:lvl2pPr>
            <a:lvl3pPr lvl="2" rtl="0" algn="ctr">
              <a:spcBef>
                <a:spcPts val="0"/>
              </a:spcBef>
              <a:spcAft>
                <a:spcPts val="0"/>
              </a:spcAft>
              <a:buClr>
                <a:schemeClr val="dk1"/>
              </a:buClr>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479" name="Google Shape;479;p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80" name="Shape 480"/>
        <p:cNvGrpSpPr/>
        <p:nvPr/>
      </p:nvGrpSpPr>
      <p:grpSpPr>
        <a:xfrm>
          <a:off x="0" y="0"/>
          <a:ext cx="0" cy="0"/>
          <a:chOff x="0" y="0"/>
          <a:chExt cx="0" cy="0"/>
        </a:xfrm>
      </p:grpSpPr>
      <p:sp>
        <p:nvSpPr>
          <p:cNvPr id="481" name="Google Shape;481;p4"/>
          <p:cNvSpPr txBox="1"/>
          <p:nvPr>
            <p:ph idx="1" type="body"/>
          </p:nvPr>
        </p:nvSpPr>
        <p:spPr>
          <a:xfrm>
            <a:off x="1832400" y="1990350"/>
            <a:ext cx="5479200" cy="8199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SzPts val="2000"/>
              <a:buChar char="✖"/>
              <a:defRPr i="1" sz="2000">
                <a:solidFill>
                  <a:schemeClr val="accent1"/>
                </a:solidFill>
              </a:defRPr>
            </a:lvl1pPr>
            <a:lvl2pPr indent="-355600" lvl="1" marL="914400" rtl="0" algn="ctr">
              <a:spcBef>
                <a:spcPts val="0"/>
              </a:spcBef>
              <a:spcAft>
                <a:spcPts val="0"/>
              </a:spcAft>
              <a:buSzPts val="2000"/>
              <a:buChar char="○"/>
              <a:defRPr i="1" sz="2000">
                <a:solidFill>
                  <a:schemeClr val="accent1"/>
                </a:solidFill>
              </a:defRPr>
            </a:lvl2pPr>
            <a:lvl3pPr indent="-355600" lvl="2" marL="1371600" rtl="0" algn="ctr">
              <a:spcBef>
                <a:spcPts val="0"/>
              </a:spcBef>
              <a:spcAft>
                <a:spcPts val="0"/>
              </a:spcAft>
              <a:buSzPts val="2000"/>
              <a:buChar char="■"/>
              <a:defRPr i="1" sz="2000">
                <a:solidFill>
                  <a:schemeClr val="accent1"/>
                </a:solidFill>
              </a:defRPr>
            </a:lvl3pPr>
            <a:lvl4pPr indent="-355600" lvl="3" marL="1828800" rtl="0" algn="ctr">
              <a:spcBef>
                <a:spcPts val="0"/>
              </a:spcBef>
              <a:spcAft>
                <a:spcPts val="0"/>
              </a:spcAft>
              <a:buClr>
                <a:schemeClr val="accent1"/>
              </a:buClr>
              <a:buSzPts val="2000"/>
              <a:buChar char="●"/>
              <a:defRPr i="1" sz="2000">
                <a:solidFill>
                  <a:schemeClr val="accent1"/>
                </a:solidFill>
              </a:defRPr>
            </a:lvl4pPr>
            <a:lvl5pPr indent="-355600" lvl="4" marL="2286000" rtl="0" algn="ctr">
              <a:spcBef>
                <a:spcPts val="0"/>
              </a:spcBef>
              <a:spcAft>
                <a:spcPts val="0"/>
              </a:spcAft>
              <a:buClr>
                <a:schemeClr val="accent1"/>
              </a:buClr>
              <a:buSzPts val="2000"/>
              <a:buChar char="○"/>
              <a:defRPr i="1" sz="2000">
                <a:solidFill>
                  <a:schemeClr val="accent1"/>
                </a:solidFill>
              </a:defRPr>
            </a:lvl5pPr>
            <a:lvl6pPr indent="-355600" lvl="5" marL="2743200" rtl="0" algn="ctr">
              <a:spcBef>
                <a:spcPts val="0"/>
              </a:spcBef>
              <a:spcAft>
                <a:spcPts val="0"/>
              </a:spcAft>
              <a:buClr>
                <a:schemeClr val="accent1"/>
              </a:buClr>
              <a:buSzPts val="2000"/>
              <a:buChar char="■"/>
              <a:defRPr i="1" sz="2000">
                <a:solidFill>
                  <a:schemeClr val="accent1"/>
                </a:solidFill>
              </a:defRPr>
            </a:lvl6pPr>
            <a:lvl7pPr indent="-355600" lvl="6" marL="3200400" rtl="0" algn="ctr">
              <a:spcBef>
                <a:spcPts val="0"/>
              </a:spcBef>
              <a:spcAft>
                <a:spcPts val="0"/>
              </a:spcAft>
              <a:buClr>
                <a:schemeClr val="accent1"/>
              </a:buClr>
              <a:buSzPts val="2000"/>
              <a:buChar char="●"/>
              <a:defRPr i="1" sz="2000">
                <a:solidFill>
                  <a:schemeClr val="accent1"/>
                </a:solidFill>
              </a:defRPr>
            </a:lvl7pPr>
            <a:lvl8pPr indent="-355600" lvl="7" marL="3657600" rtl="0" algn="ctr">
              <a:spcBef>
                <a:spcPts val="0"/>
              </a:spcBef>
              <a:spcAft>
                <a:spcPts val="0"/>
              </a:spcAft>
              <a:buClr>
                <a:schemeClr val="accent1"/>
              </a:buClr>
              <a:buSzPts val="2000"/>
              <a:buChar char="○"/>
              <a:defRPr i="1" sz="2000">
                <a:solidFill>
                  <a:schemeClr val="accent1"/>
                </a:solidFill>
              </a:defRPr>
            </a:lvl8pPr>
            <a:lvl9pPr indent="-355600" lvl="8" marL="4114800" algn="ctr">
              <a:spcBef>
                <a:spcPts val="0"/>
              </a:spcBef>
              <a:spcAft>
                <a:spcPts val="0"/>
              </a:spcAft>
              <a:buClr>
                <a:schemeClr val="accent1"/>
              </a:buClr>
              <a:buSzPts val="2000"/>
              <a:buChar char="■"/>
              <a:defRPr i="1" sz="2000">
                <a:solidFill>
                  <a:schemeClr val="accent1"/>
                </a:solidFill>
              </a:defRPr>
            </a:lvl9pPr>
          </a:lstStyle>
          <a:p/>
        </p:txBody>
      </p:sp>
      <p:sp>
        <p:nvSpPr>
          <p:cNvPr id="482" name="Google Shape;482;p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indent="0" lvl="0" marL="0" rtl="0" algn="r">
              <a:spcBef>
                <a:spcPts val="0"/>
              </a:spcBef>
              <a:spcAft>
                <a:spcPts val="0"/>
              </a:spcAft>
              <a:buNone/>
            </a:pPr>
            <a:fld id="{00000000-1234-1234-1234-123412341234}" type="slidenum">
              <a:rPr lang="en"/>
              <a:t>‹#›</a:t>
            </a:fld>
            <a:endParaRPr/>
          </a:p>
        </p:txBody>
      </p:sp>
      <p:grpSp>
        <p:nvGrpSpPr>
          <p:cNvPr id="483" name="Google Shape;483;p4"/>
          <p:cNvGrpSpPr/>
          <p:nvPr/>
        </p:nvGrpSpPr>
        <p:grpSpPr>
          <a:xfrm>
            <a:off x="1907265" y="-6002"/>
            <a:ext cx="5329471" cy="1572280"/>
            <a:chOff x="1045264" y="-6007"/>
            <a:chExt cx="7118300" cy="2100014"/>
          </a:xfrm>
        </p:grpSpPr>
        <p:sp>
          <p:nvSpPr>
            <p:cNvPr id="484" name="Google Shape;484;p4"/>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5" name="Google Shape;485;p4"/>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6" name="Google Shape;486;p4"/>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87" name="Google Shape;487;p4"/>
          <p:cNvGrpSpPr/>
          <p:nvPr/>
        </p:nvGrpSpPr>
        <p:grpSpPr>
          <a:xfrm>
            <a:off x="-7999" y="2430147"/>
            <a:ext cx="1642550" cy="1505293"/>
            <a:chOff x="-7997" y="3247832"/>
            <a:chExt cx="2193869" cy="2010543"/>
          </a:xfrm>
        </p:grpSpPr>
        <p:sp>
          <p:nvSpPr>
            <p:cNvPr id="488" name="Google Shape;488;p4"/>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9" name="Google Shape;489;p4"/>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0" name="Google Shape;490;p4"/>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1" name="Google Shape;491;p4"/>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2" name="Google Shape;492;p4"/>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3" name="Google Shape;493;p4"/>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4" name="Google Shape;494;p4"/>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5" name="Google Shape;495;p4"/>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6" name="Google Shape;496;p4"/>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7" name="Google Shape;497;p4"/>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8" name="Google Shape;498;p4"/>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9" name="Google Shape;499;p4"/>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0" name="Google Shape;500;p4"/>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1" name="Google Shape;501;p4"/>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2" name="Google Shape;502;p4"/>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3" name="Google Shape;503;p4"/>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4" name="Google Shape;504;p4"/>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5" name="Google Shape;505;p4"/>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6" name="Google Shape;506;p4"/>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7" name="Google Shape;507;p4"/>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08" name="Google Shape;508;p4"/>
          <p:cNvGrpSpPr/>
          <p:nvPr/>
        </p:nvGrpSpPr>
        <p:grpSpPr>
          <a:xfrm>
            <a:off x="8420990" y="2153894"/>
            <a:ext cx="515755" cy="910864"/>
            <a:chOff x="8443004" y="2878855"/>
            <a:chExt cx="688868" cy="1216595"/>
          </a:xfrm>
        </p:grpSpPr>
        <p:sp>
          <p:nvSpPr>
            <p:cNvPr id="509" name="Google Shape;509;p4"/>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0" name="Google Shape;510;p4"/>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1" name="Google Shape;511;p4"/>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2" name="Google Shape;512;p4"/>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3" name="Google Shape;513;p4"/>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4" name="Google Shape;514;p4"/>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15" name="Google Shape;515;p4"/>
          <p:cNvGrpSpPr/>
          <p:nvPr/>
        </p:nvGrpSpPr>
        <p:grpSpPr>
          <a:xfrm>
            <a:off x="7117967" y="3590460"/>
            <a:ext cx="2026022" cy="1547117"/>
            <a:chOff x="6445945" y="4797602"/>
            <a:chExt cx="2706053" cy="2066404"/>
          </a:xfrm>
        </p:grpSpPr>
        <p:sp>
          <p:nvSpPr>
            <p:cNvPr id="516" name="Google Shape;516;p4"/>
            <p:cNvSpPr/>
            <p:nvPr/>
          </p:nvSpPr>
          <p:spPr>
            <a:xfrm>
              <a:off x="6700941" y="5054790"/>
              <a:ext cx="111855" cy="1511843"/>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7" name="Google Shape;517;p4"/>
            <p:cNvSpPr/>
            <p:nvPr/>
          </p:nvSpPr>
          <p:spPr>
            <a:xfrm>
              <a:off x="6457170" y="4802119"/>
              <a:ext cx="333242" cy="1894170"/>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8" name="Google Shape;518;p4"/>
            <p:cNvSpPr/>
            <p:nvPr/>
          </p:nvSpPr>
          <p:spPr>
            <a:xfrm>
              <a:off x="8109762" y="4967577"/>
              <a:ext cx="60511" cy="60444"/>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9" name="Google Shape;519;p4"/>
            <p:cNvSpPr/>
            <p:nvPr/>
          </p:nvSpPr>
          <p:spPr>
            <a:xfrm>
              <a:off x="6797054" y="5021247"/>
              <a:ext cx="2354943" cy="156624"/>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0" name="Google Shape;520;p4"/>
            <p:cNvSpPr/>
            <p:nvPr/>
          </p:nvSpPr>
          <p:spPr>
            <a:xfrm>
              <a:off x="6785895" y="4797602"/>
              <a:ext cx="2366102" cy="170042"/>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1" name="Google Shape;521;p4"/>
            <p:cNvSpPr/>
            <p:nvPr/>
          </p:nvSpPr>
          <p:spPr>
            <a:xfrm>
              <a:off x="8024808" y="4983253"/>
              <a:ext cx="31351" cy="31351"/>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2" name="Google Shape;522;p4"/>
            <p:cNvSpPr/>
            <p:nvPr/>
          </p:nvSpPr>
          <p:spPr>
            <a:xfrm>
              <a:off x="8239485" y="6776727"/>
              <a:ext cx="93988" cy="67153"/>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3" name="Google Shape;523;p4"/>
            <p:cNvSpPr/>
            <p:nvPr/>
          </p:nvSpPr>
          <p:spPr>
            <a:xfrm>
              <a:off x="7863799" y="6727574"/>
              <a:ext cx="290798" cy="9618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4" name="Google Shape;524;p4"/>
            <p:cNvSpPr/>
            <p:nvPr/>
          </p:nvSpPr>
          <p:spPr>
            <a:xfrm>
              <a:off x="6705391" y="6564308"/>
              <a:ext cx="2446606" cy="190168"/>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5" name="Google Shape;525;p4"/>
            <p:cNvSpPr/>
            <p:nvPr/>
          </p:nvSpPr>
          <p:spPr>
            <a:xfrm>
              <a:off x="7671506" y="6765568"/>
              <a:ext cx="85021" cy="22451"/>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6" name="Google Shape;526;p4"/>
            <p:cNvSpPr/>
            <p:nvPr/>
          </p:nvSpPr>
          <p:spPr>
            <a:xfrm>
              <a:off x="7678215" y="6696223"/>
              <a:ext cx="87279" cy="20192"/>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7" name="Google Shape;527;p4"/>
            <p:cNvSpPr/>
            <p:nvPr/>
          </p:nvSpPr>
          <p:spPr>
            <a:xfrm>
              <a:off x="7687116" y="6729766"/>
              <a:ext cx="91796" cy="29159"/>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8" name="Google Shape;528;p4"/>
            <p:cNvSpPr/>
            <p:nvPr/>
          </p:nvSpPr>
          <p:spPr>
            <a:xfrm>
              <a:off x="6445945" y="6685064"/>
              <a:ext cx="1552095" cy="178942"/>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29" name="Google Shape;529;p4"/>
          <p:cNvGrpSpPr/>
          <p:nvPr/>
        </p:nvGrpSpPr>
        <p:grpSpPr>
          <a:xfrm>
            <a:off x="226381" y="790954"/>
            <a:ext cx="1165385" cy="815431"/>
            <a:chOff x="305052" y="1261999"/>
            <a:chExt cx="1556545" cy="1089130"/>
          </a:xfrm>
        </p:grpSpPr>
        <p:sp>
          <p:nvSpPr>
            <p:cNvPr id="530" name="Google Shape;530;p4"/>
            <p:cNvSpPr/>
            <p:nvPr/>
          </p:nvSpPr>
          <p:spPr>
            <a:xfrm>
              <a:off x="1342704" y="2046980"/>
              <a:ext cx="118564" cy="10740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1" name="Google Shape;531;p4"/>
            <p:cNvSpPr/>
            <p:nvPr/>
          </p:nvSpPr>
          <p:spPr>
            <a:xfrm>
              <a:off x="1409791" y="2120775"/>
              <a:ext cx="35868" cy="35802"/>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2" name="Google Shape;532;p4"/>
            <p:cNvSpPr/>
            <p:nvPr/>
          </p:nvSpPr>
          <p:spPr>
            <a:xfrm>
              <a:off x="792593" y="1261999"/>
              <a:ext cx="619523" cy="565853"/>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3" name="Google Shape;533;p4"/>
            <p:cNvSpPr/>
            <p:nvPr/>
          </p:nvSpPr>
          <p:spPr>
            <a:xfrm>
              <a:off x="969210" y="1727156"/>
              <a:ext cx="210294" cy="53736"/>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4" name="Google Shape;534;p4"/>
            <p:cNvSpPr/>
            <p:nvPr/>
          </p:nvSpPr>
          <p:spPr>
            <a:xfrm>
              <a:off x="1798894" y="1999953"/>
              <a:ext cx="62703" cy="134306"/>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5" name="Google Shape;535;p4"/>
            <p:cNvSpPr/>
            <p:nvPr/>
          </p:nvSpPr>
          <p:spPr>
            <a:xfrm>
              <a:off x="1197372" y="1776375"/>
              <a:ext cx="73862" cy="31351"/>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6" name="Google Shape;536;p4"/>
            <p:cNvSpPr/>
            <p:nvPr/>
          </p:nvSpPr>
          <p:spPr>
            <a:xfrm>
              <a:off x="799302" y="1767408"/>
              <a:ext cx="64895" cy="3361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7" name="Google Shape;537;p4"/>
            <p:cNvSpPr/>
            <p:nvPr/>
          </p:nvSpPr>
          <p:spPr>
            <a:xfrm>
              <a:off x="1322578" y="1836753"/>
              <a:ext cx="143207" cy="51477"/>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8" name="Google Shape;538;p4"/>
            <p:cNvSpPr/>
            <p:nvPr/>
          </p:nvSpPr>
          <p:spPr>
            <a:xfrm>
              <a:off x="1684846" y="2181153"/>
              <a:ext cx="66" cy="66"/>
            </a:xfrm>
            <a:custGeom>
              <a:rect b="b" l="l" r="r" t="t"/>
              <a:pathLst>
                <a:path extrusionOk="0" h="1" w="1">
                  <a:moveTo>
                    <a:pt x="1" y="0"/>
                  </a:moveTo>
                  <a:lnTo>
                    <a:pt x="1" y="0"/>
                  </a:lnTo>
                  <a:lnTo>
                    <a:pt x="1" y="0"/>
                  </a:lnTo>
                  <a:lnTo>
                    <a:pt x="1" y="0"/>
                  </a:lnTo>
                  <a:lnTo>
                    <a:pt x="1" y="0"/>
                  </a:lnTo>
                  <a:lnTo>
                    <a:pt x="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9" name="Google Shape;539;p4"/>
            <p:cNvSpPr/>
            <p:nvPr/>
          </p:nvSpPr>
          <p:spPr>
            <a:xfrm>
              <a:off x="1660270" y="2158769"/>
              <a:ext cx="26901" cy="26901"/>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0" name="Google Shape;540;p4"/>
            <p:cNvSpPr/>
            <p:nvPr/>
          </p:nvSpPr>
          <p:spPr>
            <a:xfrm>
              <a:off x="750083" y="1865779"/>
              <a:ext cx="304215" cy="250546"/>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1" name="Google Shape;541;p4"/>
            <p:cNvSpPr/>
            <p:nvPr/>
          </p:nvSpPr>
          <p:spPr>
            <a:xfrm>
              <a:off x="1635694" y="2129676"/>
              <a:ext cx="89471" cy="100697"/>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2" name="Google Shape;542;p4"/>
            <p:cNvSpPr/>
            <p:nvPr/>
          </p:nvSpPr>
          <p:spPr>
            <a:xfrm>
              <a:off x="870839" y="1984344"/>
              <a:ext cx="38060" cy="35802"/>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3" name="Google Shape;543;p4"/>
            <p:cNvSpPr/>
            <p:nvPr/>
          </p:nvSpPr>
          <p:spPr>
            <a:xfrm>
              <a:off x="369880" y="1765149"/>
              <a:ext cx="266221" cy="257254"/>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4" name="Google Shape;544;p4"/>
            <p:cNvSpPr/>
            <p:nvPr/>
          </p:nvSpPr>
          <p:spPr>
            <a:xfrm>
              <a:off x="305052" y="1677937"/>
              <a:ext cx="1538677" cy="673192"/>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5" name="Google Shape;545;p4"/>
            <p:cNvSpPr/>
            <p:nvPr/>
          </p:nvSpPr>
          <p:spPr>
            <a:xfrm>
              <a:off x="428066" y="1821077"/>
              <a:ext cx="143207" cy="156624"/>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6" name="Google Shape;546;p4"/>
            <p:cNvSpPr/>
            <p:nvPr/>
          </p:nvSpPr>
          <p:spPr>
            <a:xfrm>
              <a:off x="1586475" y="2076007"/>
              <a:ext cx="190168" cy="201327"/>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47" name="Google Shape;547;p4"/>
          <p:cNvGrpSpPr/>
          <p:nvPr/>
        </p:nvGrpSpPr>
        <p:grpSpPr>
          <a:xfrm>
            <a:off x="2444861" y="3871736"/>
            <a:ext cx="2459622" cy="1079998"/>
            <a:chOff x="1573057" y="5173288"/>
            <a:chExt cx="3285190" cy="1442497"/>
          </a:xfrm>
        </p:grpSpPr>
        <p:sp>
          <p:nvSpPr>
            <p:cNvPr id="548" name="Google Shape;548;p4"/>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9" name="Google Shape;549;p4"/>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0" name="Google Shape;550;p4"/>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1" name="Google Shape;551;p4"/>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2" name="Google Shape;552;p4"/>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3" name="Google Shape;553;p4"/>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4" name="Google Shape;554;p4"/>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5" name="Google Shape;555;p4"/>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6" name="Google Shape;556;p4"/>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7" name="Google Shape;557;p4"/>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8" name="Google Shape;558;p4"/>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9" name="Google Shape;559;p4"/>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0" name="Google Shape;560;p4"/>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1" name="Google Shape;561;p4"/>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2" name="Google Shape;562;p4"/>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3" name="Google Shape;563;p4"/>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4" name="Google Shape;564;p4"/>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5" name="Google Shape;565;p4"/>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6" name="Google Shape;566;p4"/>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7" name="Google Shape;567;p4"/>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8" name="Google Shape;568;p4"/>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9" name="Google Shape;569;p4"/>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0" name="Google Shape;570;p4"/>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1" name="Google Shape;571;p4"/>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2" name="Google Shape;572;p4"/>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3" name="Google Shape;573;p4"/>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4" name="Google Shape;574;p4"/>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5" name="Google Shape;575;p4"/>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6" name="Google Shape;576;p4"/>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7" name="Google Shape;577;p4"/>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8" name="Google Shape;578;p4"/>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9" name="Google Shape;579;p4"/>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0" name="Google Shape;580;p4"/>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1" name="Google Shape;581;p4"/>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2" name="Google Shape;582;p4"/>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3" name="Google Shape;583;p4"/>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4" name="Google Shape;584;p4"/>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5" name="Google Shape;585;p4"/>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6" name="Google Shape;586;p4"/>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7" name="Google Shape;587;p4"/>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8" name="Google Shape;588;p4"/>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9" name="Google Shape;589;p4"/>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0" name="Google Shape;590;p4"/>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1" name="Google Shape;591;p4"/>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2" name="Google Shape;592;p4"/>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3" name="Google Shape;593;p4"/>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4" name="Google Shape;594;p4"/>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5" name="Google Shape;595;p4"/>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6" name="Google Shape;596;p4"/>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7" name="Google Shape;597;p4"/>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8" name="Google Shape;598;p4"/>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9" name="Google Shape;599;p4"/>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0" name="Google Shape;600;p4"/>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1" name="Google Shape;601;p4"/>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2" name="Google Shape;602;p4"/>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3" name="Google Shape;603;p4"/>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4" name="Google Shape;604;p4"/>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5" name="Google Shape;605;p4"/>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6" name="Google Shape;606;p4"/>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7" name="Google Shape;607;p4"/>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8" name="Google Shape;608;p4"/>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9" name="Google Shape;609;p4"/>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0" name="Google Shape;610;p4"/>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1" name="Google Shape;611;p4"/>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2" name="Google Shape;612;p4"/>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3" name="Google Shape;613;p4"/>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4" name="Google Shape;614;p4"/>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5" name="Google Shape;615;p4"/>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6" name="Google Shape;616;p4"/>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7" name="Google Shape;617;p4"/>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8" name="Google Shape;618;p4"/>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9" name="Google Shape;619;p4"/>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0" name="Google Shape;620;p4"/>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1" name="Google Shape;621;p4"/>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2" name="Google Shape;622;p4"/>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3" name="Google Shape;623;p4"/>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4" name="Google Shape;624;p4"/>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5" name="Google Shape;625;p4"/>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6" name="Google Shape;626;p4"/>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7" name="Google Shape;627;p4"/>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8" name="Google Shape;628;p4"/>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9" name="Google Shape;629;p4"/>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0" name="Google Shape;630;p4"/>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1" name="Google Shape;631;p4"/>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2" name="Google Shape;632;p4"/>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3" name="Google Shape;633;p4"/>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4" name="Google Shape;634;p4"/>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5" name="Google Shape;635;p4"/>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6" name="Google Shape;636;p4"/>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7" name="Google Shape;637;p4"/>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8" name="Google Shape;638;p4"/>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9" name="Google Shape;639;p4"/>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0" name="Google Shape;640;p4"/>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1" name="Google Shape;641;p4"/>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2" name="Google Shape;642;p4"/>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3" name="Google Shape;643;p4"/>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4" name="Google Shape;644;p4"/>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5" name="Google Shape;645;p4"/>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6" name="Google Shape;646;p4"/>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7" name="Google Shape;647;p4"/>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8" name="Google Shape;648;p4"/>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9" name="Google Shape;649;p4"/>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0" name="Google Shape;650;p4"/>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1" name="Google Shape;651;p4"/>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2" name="Google Shape;652;p4"/>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3" name="Google Shape;653;p4"/>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4" name="Google Shape;654;p4"/>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5" name="Google Shape;655;p4"/>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6" name="Google Shape;656;p4"/>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7" name="Google Shape;657;p4"/>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8" name="Google Shape;658;p4"/>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9" name="Google Shape;659;p4"/>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0" name="Google Shape;660;p4"/>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1" name="Google Shape;661;p4"/>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2" name="Google Shape;662;p4"/>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3" name="Google Shape;663;p4"/>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4" name="Google Shape;664;p4"/>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5" name="Google Shape;665;p4"/>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6" name="Google Shape;666;p4"/>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7" name="Google Shape;667;p4"/>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8" name="Google Shape;668;p4"/>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9" name="Google Shape;669;p4"/>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0" name="Google Shape;670;p4"/>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1" name="Google Shape;671;p4"/>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2" name="Google Shape;672;p4"/>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3" name="Google Shape;673;p4"/>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4" name="Google Shape;674;p4"/>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5" name="Google Shape;675;p4"/>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6" name="Google Shape;676;p4"/>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7" name="Google Shape;677;p4"/>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8" name="Google Shape;678;p4"/>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9" name="Google Shape;679;p4"/>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0" name="Google Shape;680;p4"/>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1" name="Google Shape;681;p4"/>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2" name="Google Shape;682;p4"/>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3" name="Google Shape;683;p4"/>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84"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7" name="Google Shape;687;p5"/>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8" name="Google Shape;688;p5"/>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1" name="Google Shape;691;p5"/>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2" name="Google Shape;692;p5"/>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5" name="Google Shape;695;p5"/>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6" name="Google Shape;696;p5"/>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9" name="Google Shape;699;p5"/>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0" name="Google Shape;700;p5"/>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3" name="Google Shape;703;p5"/>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4" name="Google Shape;704;p5"/>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5" name="Google Shape;705;p5"/>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6" name="Google Shape;706;p5"/>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7" name="Google Shape;707;p5"/>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8" name="Google Shape;708;p5"/>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9" name="Google Shape;709;p5"/>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2" name="Google Shape;712;p5"/>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3" name="Google Shape;713;p5"/>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4" name="Google Shape;714;p5"/>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5" name="Google Shape;715;p5"/>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6" name="Google Shape;716;p5"/>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7" name="Google Shape;717;p5"/>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8" name="Google Shape;718;p5"/>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1" name="Google Shape;721;p5"/>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2" name="Google Shape;722;p5"/>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3" name="Google Shape;723;p5"/>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4" name="Google Shape;724;p5"/>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5" name="Google Shape;725;p5"/>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6" name="Google Shape;726;p5"/>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7" name="Google Shape;727;p5"/>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8" name="Google Shape;728;p5"/>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9" name="Google Shape;729;p5"/>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2" name="Google Shape;732;p5"/>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5" name="Google Shape;735;p5"/>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6" name="Google Shape;736;p5"/>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7" name="Google Shape;737;p5"/>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0" name="Google Shape;740;p5"/>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1" name="Google Shape;741;p5"/>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2" name="Google Shape;742;p5"/>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3" name="Google Shape;743;p5"/>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4" name="Google Shape;744;p5"/>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5" name="Google Shape;745;p5"/>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6" name="Google Shape;746;p5"/>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7" name="Google Shape;747;p5"/>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8" name="Google Shape;748;p5"/>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9" name="Google Shape;749;p5"/>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0" name="Google Shape;750;p5"/>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1" name="Google Shape;751;p5"/>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2" name="Google Shape;752;p5"/>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3" name="Google Shape;753;p5"/>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4" name="Google Shape;754;p5"/>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5" name="Google Shape;755;p5"/>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6" name="Google Shape;756;p5"/>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7" name="Google Shape;757;p5"/>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8" name="Google Shape;758;p5"/>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9" name="Google Shape;759;p5"/>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0" name="Google Shape;760;p5"/>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1" name="Google Shape;761;p5"/>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2" name="Google Shape;762;p5"/>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3" name="Google Shape;763;p5"/>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4" name="Google Shape;764;p5"/>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5" name="Google Shape;765;p5"/>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6" name="Google Shape;766;p5"/>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7" name="Google Shape;767;p5"/>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8" name="Google Shape;768;p5"/>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9" name="Google Shape;769;p5"/>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0" name="Google Shape;770;p5"/>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1" name="Google Shape;771;p5"/>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2" name="Google Shape;772;p5"/>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3" name="Google Shape;773;p5"/>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4" name="Google Shape;774;p5"/>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5" name="Google Shape;775;p5"/>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6" name="Google Shape;776;p5"/>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7" name="Google Shape;777;p5"/>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8" name="Google Shape;778;p5"/>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9" name="Google Shape;779;p5"/>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0" name="Google Shape;780;p5"/>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1" name="Google Shape;781;p5"/>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2" name="Google Shape;782;p5"/>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3" name="Google Shape;783;p5"/>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4" name="Google Shape;784;p5"/>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5" name="Google Shape;785;p5"/>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6" name="Google Shape;786;p5"/>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7" name="Google Shape;787;p5"/>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8" name="Google Shape;788;p5"/>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9" name="Google Shape;789;p5"/>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0" name="Google Shape;790;p5"/>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1" name="Google Shape;791;p5"/>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2" name="Google Shape;792;p5"/>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3" name="Google Shape;793;p5"/>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4" name="Google Shape;794;p5"/>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5" name="Google Shape;795;p5"/>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6" name="Google Shape;796;p5"/>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7" name="Google Shape;797;p5"/>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8" name="Google Shape;798;p5"/>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9" name="Google Shape;799;p5"/>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0" name="Google Shape;800;p5"/>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1" name="Google Shape;801;p5"/>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2" name="Google Shape;802;p5"/>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3" name="Google Shape;803;p5"/>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4" name="Google Shape;804;p5"/>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5" name="Google Shape;805;p5"/>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6" name="Google Shape;806;p5"/>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7" name="Google Shape;807;p5"/>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8" name="Google Shape;808;p5"/>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9" name="Google Shape;809;p5"/>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0" name="Google Shape;810;p5"/>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1" name="Google Shape;811;p5"/>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2" name="Google Shape;812;p5"/>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3" name="Google Shape;813;p5"/>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4" name="Google Shape;814;p5"/>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5" name="Google Shape;815;p5"/>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6" name="Google Shape;816;p5"/>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7" name="Google Shape;817;p5"/>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8" name="Google Shape;818;p5"/>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9" name="Google Shape;819;p5"/>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0" name="Google Shape;820;p5"/>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1" name="Google Shape;821;p5"/>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2" name="Google Shape;822;p5"/>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3" name="Google Shape;823;p5"/>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4" name="Google Shape;824;p5"/>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5" name="Google Shape;825;p5"/>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6" name="Google Shape;826;p5"/>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7" name="Google Shape;827;p5"/>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8" name="Google Shape;828;p5"/>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9" name="Google Shape;829;p5"/>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0" name="Google Shape;830;p5"/>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1" name="Google Shape;831;p5"/>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2" name="Google Shape;832;p5"/>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3" name="Google Shape;833;p5"/>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4" name="Google Shape;834;p5"/>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5" name="Google Shape;835;p5"/>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6" name="Google Shape;836;p5"/>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7" name="Google Shape;837;p5"/>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8" name="Google Shape;838;p5"/>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9" name="Google Shape;839;p5"/>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0" name="Google Shape;840;p5"/>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1" name="Google Shape;841;p5"/>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2" name="Google Shape;842;p5"/>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3" name="Google Shape;843;p5"/>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4" name="Google Shape;844;p5"/>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5" name="Google Shape;845;p5"/>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6" name="Google Shape;846;p5"/>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7" name="Google Shape;847;p5"/>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8" name="Google Shape;848;p5"/>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9" name="Google Shape;849;p5"/>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0" name="Google Shape;850;p5"/>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1" name="Google Shape;851;p5"/>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2" name="Google Shape;852;p5"/>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3" name="Google Shape;853;p5"/>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4" name="Google Shape;854;p5"/>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5" name="Google Shape;855;p5"/>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6" name="Google Shape;856;p5"/>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7" name="Google Shape;857;p5"/>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8" name="Google Shape;858;p5"/>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9" name="Google Shape;859;p5"/>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0" name="Google Shape;860;p5"/>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1" name="Google Shape;861;p5"/>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2" name="Google Shape;862;p5"/>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3" name="Google Shape;863;p5"/>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4" name="Google Shape;864;p5"/>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5" name="Google Shape;865;p5"/>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6" name="Google Shape;866;p5"/>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7" name="Google Shape;867;p5"/>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8" name="Google Shape;868;p5"/>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869" name="Google Shape;869;p5"/>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870" name="Google Shape;870;p5"/>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871" name="Google Shape;871;p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72"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5" name="Google Shape;875;p6"/>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6" name="Google Shape;876;p6"/>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9" name="Google Shape;879;p6"/>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0" name="Google Shape;880;p6"/>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3" name="Google Shape;883;p6"/>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4" name="Google Shape;884;p6"/>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7" name="Google Shape;887;p6"/>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8" name="Google Shape;888;p6"/>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1" name="Google Shape;891;p6"/>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2" name="Google Shape;892;p6"/>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3" name="Google Shape;893;p6"/>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4" name="Google Shape;894;p6"/>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5" name="Google Shape;895;p6"/>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6" name="Google Shape;896;p6"/>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7" name="Google Shape;897;p6"/>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0" name="Google Shape;900;p6"/>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1" name="Google Shape;901;p6"/>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2" name="Google Shape;902;p6"/>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3" name="Google Shape;903;p6"/>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4" name="Google Shape;904;p6"/>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5" name="Google Shape;905;p6"/>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6" name="Google Shape;906;p6"/>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9" name="Google Shape;909;p6"/>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0" name="Google Shape;910;p6"/>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1" name="Google Shape;911;p6"/>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2" name="Google Shape;912;p6"/>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3" name="Google Shape;913;p6"/>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4" name="Google Shape;914;p6"/>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5" name="Google Shape;915;p6"/>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6" name="Google Shape;916;p6"/>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7" name="Google Shape;917;p6"/>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0" name="Google Shape;920;p6"/>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3" name="Google Shape;923;p6"/>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4" name="Google Shape;924;p6"/>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5" name="Google Shape;925;p6"/>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8" name="Google Shape;928;p6"/>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9" name="Google Shape;929;p6"/>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0" name="Google Shape;930;p6"/>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1" name="Google Shape;931;p6"/>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2" name="Google Shape;932;p6"/>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3" name="Google Shape;933;p6"/>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4" name="Google Shape;934;p6"/>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5" name="Google Shape;935;p6"/>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6" name="Google Shape;936;p6"/>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7" name="Google Shape;937;p6"/>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8" name="Google Shape;938;p6"/>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9" name="Google Shape;939;p6"/>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0" name="Google Shape;940;p6"/>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1" name="Google Shape;941;p6"/>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2" name="Google Shape;942;p6"/>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3" name="Google Shape;943;p6"/>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4" name="Google Shape;944;p6"/>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5" name="Google Shape;945;p6"/>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6" name="Google Shape;946;p6"/>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7" name="Google Shape;947;p6"/>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8" name="Google Shape;948;p6"/>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9" name="Google Shape;949;p6"/>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0" name="Google Shape;950;p6"/>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1" name="Google Shape;951;p6"/>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2" name="Google Shape;952;p6"/>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3" name="Google Shape;953;p6"/>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4" name="Google Shape;954;p6"/>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5" name="Google Shape;955;p6"/>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6" name="Google Shape;956;p6"/>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7" name="Google Shape;957;p6"/>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8" name="Google Shape;958;p6"/>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9" name="Google Shape;959;p6"/>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0" name="Google Shape;960;p6"/>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1" name="Google Shape;961;p6"/>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2" name="Google Shape;962;p6"/>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3" name="Google Shape;963;p6"/>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4" name="Google Shape;964;p6"/>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5" name="Google Shape;965;p6"/>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6" name="Google Shape;966;p6"/>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7" name="Google Shape;967;p6"/>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8" name="Google Shape;968;p6"/>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9" name="Google Shape;969;p6"/>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0" name="Google Shape;970;p6"/>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1" name="Google Shape;971;p6"/>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2" name="Google Shape;972;p6"/>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3" name="Google Shape;973;p6"/>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4" name="Google Shape;974;p6"/>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5" name="Google Shape;975;p6"/>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6" name="Google Shape;976;p6"/>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7" name="Google Shape;977;p6"/>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8" name="Google Shape;978;p6"/>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9" name="Google Shape;979;p6"/>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0" name="Google Shape;980;p6"/>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1" name="Google Shape;981;p6"/>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2" name="Google Shape;982;p6"/>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3" name="Google Shape;983;p6"/>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4" name="Google Shape;984;p6"/>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5" name="Google Shape;985;p6"/>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6" name="Google Shape;986;p6"/>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7" name="Google Shape;987;p6"/>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8" name="Google Shape;988;p6"/>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9" name="Google Shape;989;p6"/>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0" name="Google Shape;990;p6"/>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1" name="Google Shape;991;p6"/>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2" name="Google Shape;992;p6"/>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3" name="Google Shape;993;p6"/>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4" name="Google Shape;994;p6"/>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5" name="Google Shape;995;p6"/>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6" name="Google Shape;996;p6"/>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7" name="Google Shape;997;p6"/>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8" name="Google Shape;998;p6"/>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9" name="Google Shape;999;p6"/>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0" name="Google Shape;1000;p6"/>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1" name="Google Shape;1001;p6"/>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2" name="Google Shape;1002;p6"/>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3" name="Google Shape;1003;p6"/>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4" name="Google Shape;1004;p6"/>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5" name="Google Shape;1005;p6"/>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6" name="Google Shape;1006;p6"/>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7" name="Google Shape;1007;p6"/>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8" name="Google Shape;1008;p6"/>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9" name="Google Shape;1009;p6"/>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0" name="Google Shape;1010;p6"/>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1" name="Google Shape;1011;p6"/>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2" name="Google Shape;1012;p6"/>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3" name="Google Shape;1013;p6"/>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4" name="Google Shape;1014;p6"/>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5" name="Google Shape;1015;p6"/>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6" name="Google Shape;1016;p6"/>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7" name="Google Shape;1017;p6"/>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8" name="Google Shape;1018;p6"/>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9" name="Google Shape;1019;p6"/>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0" name="Google Shape;1020;p6"/>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1" name="Google Shape;1021;p6"/>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2" name="Google Shape;1022;p6"/>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3" name="Google Shape;1023;p6"/>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4" name="Google Shape;1024;p6"/>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5" name="Google Shape;1025;p6"/>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6" name="Google Shape;1026;p6"/>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7" name="Google Shape;1027;p6"/>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8" name="Google Shape;1028;p6"/>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9" name="Google Shape;1029;p6"/>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0" name="Google Shape;1030;p6"/>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1" name="Google Shape;1031;p6"/>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2" name="Google Shape;1032;p6"/>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3" name="Google Shape;1033;p6"/>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4" name="Google Shape;1034;p6"/>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5" name="Google Shape;1035;p6"/>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6" name="Google Shape;1036;p6"/>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7" name="Google Shape;1037;p6"/>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8" name="Google Shape;1038;p6"/>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9" name="Google Shape;1039;p6"/>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0" name="Google Shape;1040;p6"/>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1" name="Google Shape;1041;p6"/>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2" name="Google Shape;1042;p6"/>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3" name="Google Shape;1043;p6"/>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4" name="Google Shape;1044;p6"/>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5" name="Google Shape;1045;p6"/>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6" name="Google Shape;1046;p6"/>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7" name="Google Shape;1047;p6"/>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8" name="Google Shape;1048;p6"/>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9" name="Google Shape;1049;p6"/>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0" name="Google Shape;1050;p6"/>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1" name="Google Shape;1051;p6"/>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2" name="Google Shape;1052;p6"/>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3" name="Google Shape;1053;p6"/>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4" name="Google Shape;1054;p6"/>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5" name="Google Shape;1055;p6"/>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6" name="Google Shape;1056;p6"/>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057" name="Google Shape;1057;p6"/>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058" name="Google Shape;1058;p6"/>
          <p:cNvSpPr txBox="1"/>
          <p:nvPr>
            <p:ph idx="1" type="body"/>
          </p:nvPr>
        </p:nvSpPr>
        <p:spPr>
          <a:xfrm>
            <a:off x="1131725"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59" name="Google Shape;1059;p6"/>
          <p:cNvSpPr txBox="1"/>
          <p:nvPr>
            <p:ph idx="2" type="body"/>
          </p:nvPr>
        </p:nvSpPr>
        <p:spPr>
          <a:xfrm>
            <a:off x="4672553"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60" name="Google Shape;1060;p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6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4" name="Google Shape;1064;p7"/>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5" name="Google Shape;1065;p7"/>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8" name="Google Shape;1068;p7"/>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9" name="Google Shape;1069;p7"/>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2" name="Google Shape;1072;p7"/>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3" name="Google Shape;1073;p7"/>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6" name="Google Shape;1076;p7"/>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7" name="Google Shape;1077;p7"/>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0" name="Google Shape;1080;p7"/>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1" name="Google Shape;1081;p7"/>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2" name="Google Shape;1082;p7"/>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3" name="Google Shape;1083;p7"/>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4" name="Google Shape;1084;p7"/>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5" name="Google Shape;1085;p7"/>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6" name="Google Shape;1086;p7"/>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9" name="Google Shape;1089;p7"/>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0" name="Google Shape;1090;p7"/>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1" name="Google Shape;1091;p7"/>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2" name="Google Shape;1092;p7"/>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3" name="Google Shape;1093;p7"/>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4" name="Google Shape;1094;p7"/>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5" name="Google Shape;1095;p7"/>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8" name="Google Shape;1098;p7"/>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9" name="Google Shape;1099;p7"/>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0" name="Google Shape;1100;p7"/>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1" name="Google Shape;1101;p7"/>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2" name="Google Shape;1102;p7"/>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3" name="Google Shape;1103;p7"/>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4" name="Google Shape;1104;p7"/>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5" name="Google Shape;1105;p7"/>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6" name="Google Shape;1106;p7"/>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9" name="Google Shape;1109;p7"/>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2" name="Google Shape;1112;p7"/>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3" name="Google Shape;1113;p7"/>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4" name="Google Shape;1114;p7"/>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7" name="Google Shape;1117;p7"/>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8" name="Google Shape;1118;p7"/>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9" name="Google Shape;1119;p7"/>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0" name="Google Shape;1120;p7"/>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1" name="Google Shape;1121;p7"/>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2" name="Google Shape;1122;p7"/>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3" name="Google Shape;1123;p7"/>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4" name="Google Shape;1124;p7"/>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5" name="Google Shape;1125;p7"/>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6" name="Google Shape;1126;p7"/>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7" name="Google Shape;1127;p7"/>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8" name="Google Shape;1128;p7"/>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9" name="Google Shape;1129;p7"/>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0" name="Google Shape;1130;p7"/>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1" name="Google Shape;1131;p7"/>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2" name="Google Shape;1132;p7"/>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3" name="Google Shape;1133;p7"/>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4" name="Google Shape;1134;p7"/>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5" name="Google Shape;1135;p7"/>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6" name="Google Shape;1136;p7"/>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7" name="Google Shape;1137;p7"/>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8" name="Google Shape;1138;p7"/>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9" name="Google Shape;1139;p7"/>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0" name="Google Shape;1140;p7"/>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1" name="Google Shape;1141;p7"/>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2" name="Google Shape;1142;p7"/>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3" name="Google Shape;1143;p7"/>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4" name="Google Shape;1144;p7"/>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5" name="Google Shape;1145;p7"/>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6" name="Google Shape;1146;p7"/>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7" name="Google Shape;1147;p7"/>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8" name="Google Shape;1148;p7"/>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9" name="Google Shape;1149;p7"/>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0" name="Google Shape;1150;p7"/>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1" name="Google Shape;1151;p7"/>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2" name="Google Shape;1152;p7"/>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3" name="Google Shape;1153;p7"/>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4" name="Google Shape;1154;p7"/>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5" name="Google Shape;1155;p7"/>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6" name="Google Shape;1156;p7"/>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7" name="Google Shape;1157;p7"/>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8" name="Google Shape;1158;p7"/>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9" name="Google Shape;1159;p7"/>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0" name="Google Shape;1160;p7"/>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1" name="Google Shape;1161;p7"/>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2" name="Google Shape;1162;p7"/>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3" name="Google Shape;1163;p7"/>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4" name="Google Shape;1164;p7"/>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5" name="Google Shape;1165;p7"/>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6" name="Google Shape;1166;p7"/>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7" name="Google Shape;1167;p7"/>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8" name="Google Shape;1168;p7"/>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9" name="Google Shape;1169;p7"/>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0" name="Google Shape;1170;p7"/>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1" name="Google Shape;1171;p7"/>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2" name="Google Shape;1172;p7"/>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3" name="Google Shape;1173;p7"/>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4" name="Google Shape;1174;p7"/>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5" name="Google Shape;1175;p7"/>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6" name="Google Shape;1176;p7"/>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7" name="Google Shape;1177;p7"/>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8" name="Google Shape;1178;p7"/>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9" name="Google Shape;1179;p7"/>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0" name="Google Shape;1180;p7"/>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1" name="Google Shape;1181;p7"/>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2" name="Google Shape;1182;p7"/>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3" name="Google Shape;1183;p7"/>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4" name="Google Shape;1184;p7"/>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5" name="Google Shape;1185;p7"/>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6" name="Google Shape;1186;p7"/>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7" name="Google Shape;1187;p7"/>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8" name="Google Shape;1188;p7"/>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9" name="Google Shape;1189;p7"/>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0" name="Google Shape;1190;p7"/>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1" name="Google Shape;1191;p7"/>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2" name="Google Shape;1192;p7"/>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3" name="Google Shape;1193;p7"/>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4" name="Google Shape;1194;p7"/>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5" name="Google Shape;1195;p7"/>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6" name="Google Shape;1196;p7"/>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7" name="Google Shape;1197;p7"/>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8" name="Google Shape;1198;p7"/>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9" name="Google Shape;1199;p7"/>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0" name="Google Shape;1200;p7"/>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1" name="Google Shape;1201;p7"/>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2" name="Google Shape;1202;p7"/>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3" name="Google Shape;1203;p7"/>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4" name="Google Shape;1204;p7"/>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5" name="Google Shape;1205;p7"/>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6" name="Google Shape;1206;p7"/>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7" name="Google Shape;1207;p7"/>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8" name="Google Shape;1208;p7"/>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9" name="Google Shape;1209;p7"/>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0" name="Google Shape;1210;p7"/>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1" name="Google Shape;1211;p7"/>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2" name="Google Shape;1212;p7"/>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3" name="Google Shape;1213;p7"/>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4" name="Google Shape;1214;p7"/>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5" name="Google Shape;1215;p7"/>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6" name="Google Shape;1216;p7"/>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7" name="Google Shape;1217;p7"/>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8" name="Google Shape;1218;p7"/>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9" name="Google Shape;1219;p7"/>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0" name="Google Shape;1220;p7"/>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1" name="Google Shape;1221;p7"/>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2" name="Google Shape;1222;p7"/>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3" name="Google Shape;1223;p7"/>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4" name="Google Shape;1224;p7"/>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5" name="Google Shape;1225;p7"/>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6" name="Google Shape;1226;p7"/>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7" name="Google Shape;1227;p7"/>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8" name="Google Shape;1228;p7"/>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9" name="Google Shape;1229;p7"/>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0" name="Google Shape;1230;p7"/>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1" name="Google Shape;1231;p7"/>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2" name="Google Shape;1232;p7"/>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3" name="Google Shape;1233;p7"/>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4" name="Google Shape;1234;p7"/>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5" name="Google Shape;1235;p7"/>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6" name="Google Shape;1236;p7"/>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7" name="Google Shape;1237;p7"/>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8" name="Google Shape;1238;p7"/>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9" name="Google Shape;1239;p7"/>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0" name="Google Shape;1240;p7"/>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1" name="Google Shape;1241;p7"/>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2" name="Google Shape;1242;p7"/>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3" name="Google Shape;1243;p7"/>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4" name="Google Shape;1244;p7"/>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5" name="Google Shape;1245;p7"/>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246" name="Google Shape;1246;p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247" name="Google Shape;1247;p7"/>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48" name="Google Shape;1248;p7"/>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49" name="Google Shape;1249;p7"/>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50" name="Google Shape;1250;p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1" name="Shape 1251"/>
        <p:cNvGrpSpPr/>
        <p:nvPr/>
      </p:nvGrpSpPr>
      <p:grpSpPr>
        <a:xfrm>
          <a:off x="0" y="0"/>
          <a:ext cx="0" cy="0"/>
          <a:chOff x="0" y="0"/>
          <a:chExt cx="0" cy="0"/>
        </a:xfrm>
      </p:grpSpPr>
      <p:grpSp>
        <p:nvGrpSpPr>
          <p:cNvPr id="1252" name="Google Shape;1252;p8"/>
          <p:cNvGrpSpPr/>
          <p:nvPr/>
        </p:nvGrpSpPr>
        <p:grpSpPr>
          <a:xfrm>
            <a:off x="1841376" y="4540815"/>
            <a:ext cx="1110494" cy="612269"/>
            <a:chOff x="1003176" y="4540815"/>
            <a:chExt cx="1110494" cy="612269"/>
          </a:xfrm>
        </p:grpSpPr>
        <p:sp>
          <p:nvSpPr>
            <p:cNvPr id="1253" name="Google Shape;1253;p8"/>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4" name="Google Shape;1254;p8"/>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5" name="Google Shape;1255;p8"/>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56" name="Google Shape;1256;p8"/>
          <p:cNvGrpSpPr/>
          <p:nvPr/>
        </p:nvGrpSpPr>
        <p:grpSpPr>
          <a:xfrm>
            <a:off x="342281" y="4183488"/>
            <a:ext cx="369035" cy="728056"/>
            <a:chOff x="342281" y="4183488"/>
            <a:chExt cx="369035" cy="728056"/>
          </a:xfrm>
        </p:grpSpPr>
        <p:sp>
          <p:nvSpPr>
            <p:cNvPr id="1257" name="Google Shape;1257;p8"/>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8" name="Google Shape;1258;p8"/>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9" name="Google Shape;1259;p8"/>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0" name="Google Shape;1260;p8"/>
          <p:cNvGrpSpPr/>
          <p:nvPr/>
        </p:nvGrpSpPr>
        <p:grpSpPr>
          <a:xfrm>
            <a:off x="50" y="1232900"/>
            <a:ext cx="454630" cy="816989"/>
            <a:chOff x="50" y="1232900"/>
            <a:chExt cx="454630" cy="816989"/>
          </a:xfrm>
        </p:grpSpPr>
        <p:sp>
          <p:nvSpPr>
            <p:cNvPr id="1261" name="Google Shape;1261;p8"/>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2" name="Google Shape;1262;p8"/>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3" name="Google Shape;1263;p8"/>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4" name="Google Shape;1264;p8"/>
          <p:cNvGrpSpPr/>
          <p:nvPr/>
        </p:nvGrpSpPr>
        <p:grpSpPr>
          <a:xfrm>
            <a:off x="50" y="3073044"/>
            <a:ext cx="729750" cy="1046771"/>
            <a:chOff x="50" y="3073044"/>
            <a:chExt cx="729750" cy="1046771"/>
          </a:xfrm>
        </p:grpSpPr>
        <p:sp>
          <p:nvSpPr>
            <p:cNvPr id="1265" name="Google Shape;1265;p8"/>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6" name="Google Shape;1266;p8"/>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7" name="Google Shape;1267;p8"/>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8" name="Google Shape;1268;p8"/>
          <p:cNvGrpSpPr/>
          <p:nvPr/>
        </p:nvGrpSpPr>
        <p:grpSpPr>
          <a:xfrm>
            <a:off x="5944880" y="-7"/>
            <a:ext cx="2524606" cy="759943"/>
            <a:chOff x="4012455" y="-7"/>
            <a:chExt cx="2524606" cy="759943"/>
          </a:xfrm>
        </p:grpSpPr>
        <p:sp>
          <p:nvSpPr>
            <p:cNvPr id="1269" name="Google Shape;1269;p8"/>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0" name="Google Shape;1270;p8"/>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1" name="Google Shape;1271;p8"/>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2" name="Google Shape;1272;p8"/>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3" name="Google Shape;1273;p8"/>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4" name="Google Shape;1274;p8"/>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5" name="Google Shape;1275;p8"/>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6" name="Google Shape;1276;p8"/>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77" name="Google Shape;1277;p8"/>
          <p:cNvGrpSpPr/>
          <p:nvPr/>
        </p:nvGrpSpPr>
        <p:grpSpPr>
          <a:xfrm>
            <a:off x="8506368" y="1564091"/>
            <a:ext cx="637429" cy="1130622"/>
            <a:chOff x="6233393" y="2021291"/>
            <a:chExt cx="637429" cy="1130622"/>
          </a:xfrm>
        </p:grpSpPr>
        <p:sp>
          <p:nvSpPr>
            <p:cNvPr id="1278" name="Google Shape;1278;p8"/>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9" name="Google Shape;1279;p8"/>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0" name="Google Shape;1280;p8"/>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1" name="Google Shape;1281;p8"/>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2" name="Google Shape;1282;p8"/>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3" name="Google Shape;1283;p8"/>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4" name="Google Shape;1284;p8"/>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5" name="Google Shape;1285;p8"/>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86" name="Google Shape;1286;p8"/>
          <p:cNvGrpSpPr/>
          <p:nvPr/>
        </p:nvGrpSpPr>
        <p:grpSpPr>
          <a:xfrm>
            <a:off x="7464679" y="3618202"/>
            <a:ext cx="1679118" cy="1534882"/>
            <a:chOff x="5191704" y="3618202"/>
            <a:chExt cx="1679118" cy="1534882"/>
          </a:xfrm>
        </p:grpSpPr>
        <p:sp>
          <p:nvSpPr>
            <p:cNvPr id="1287" name="Google Shape;1287;p8"/>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8" name="Google Shape;1288;p8"/>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9" name="Google Shape;1289;p8"/>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0" name="Google Shape;1290;p8"/>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1" name="Google Shape;1291;p8"/>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2" name="Google Shape;1292;p8"/>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3" name="Google Shape;1293;p8"/>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4" name="Google Shape;1294;p8"/>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5" name="Google Shape;1295;p8"/>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6" name="Google Shape;1296;p8"/>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97" name="Google Shape;1297;p8"/>
          <p:cNvGrpSpPr/>
          <p:nvPr/>
        </p:nvGrpSpPr>
        <p:grpSpPr>
          <a:xfrm>
            <a:off x="7847220" y="3073038"/>
            <a:ext cx="598866" cy="595528"/>
            <a:chOff x="5944870" y="3341438"/>
            <a:chExt cx="598866" cy="595528"/>
          </a:xfrm>
        </p:grpSpPr>
        <p:sp>
          <p:nvSpPr>
            <p:cNvPr id="1298" name="Google Shape;1298;p8"/>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9" name="Google Shape;1299;p8"/>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300" name="Google Shape;1300;p8"/>
          <p:cNvGrpSpPr/>
          <p:nvPr/>
        </p:nvGrpSpPr>
        <p:grpSpPr>
          <a:xfrm>
            <a:off x="2204197" y="105666"/>
            <a:ext cx="546902" cy="236607"/>
            <a:chOff x="2204197" y="105666"/>
            <a:chExt cx="546902" cy="236607"/>
          </a:xfrm>
        </p:grpSpPr>
        <p:sp>
          <p:nvSpPr>
            <p:cNvPr id="1301" name="Google Shape;1301;p8"/>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2" name="Google Shape;1302;p8"/>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3" name="Google Shape;1303;p8"/>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4" name="Google Shape;1304;p8"/>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305" name="Google Shape;1305;p8"/>
          <p:cNvGrpSpPr/>
          <p:nvPr/>
        </p:nvGrpSpPr>
        <p:grpSpPr>
          <a:xfrm>
            <a:off x="50" y="-7"/>
            <a:ext cx="2049897" cy="773345"/>
            <a:chOff x="50" y="-7"/>
            <a:chExt cx="2049897" cy="773345"/>
          </a:xfrm>
        </p:grpSpPr>
        <p:sp>
          <p:nvSpPr>
            <p:cNvPr id="1306" name="Google Shape;1306;p8"/>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7" name="Google Shape;1307;p8"/>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8" name="Google Shape;1308;p8"/>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9" name="Google Shape;1309;p8"/>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0" name="Google Shape;1310;p8"/>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1" name="Google Shape;1311;p8"/>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2" name="Google Shape;1312;p8"/>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3" name="Google Shape;1313;p8"/>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4" name="Google Shape;1314;p8"/>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5" name="Google Shape;1315;p8"/>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6" name="Google Shape;1316;p8"/>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7" name="Google Shape;1317;p8"/>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8" name="Google Shape;1318;p8"/>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9" name="Google Shape;1319;p8"/>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0" name="Google Shape;1320;p8"/>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1" name="Google Shape;1321;p8"/>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2" name="Google Shape;1322;p8"/>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3" name="Google Shape;1323;p8"/>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4" name="Google Shape;1324;p8"/>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5" name="Google Shape;1325;p8"/>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6" name="Google Shape;1326;p8"/>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7" name="Google Shape;1327;p8"/>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8" name="Google Shape;1328;p8"/>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9" name="Google Shape;1329;p8"/>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0" name="Google Shape;1330;p8"/>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1" name="Google Shape;1331;p8"/>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2" name="Google Shape;1332;p8"/>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3" name="Google Shape;1333;p8"/>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4" name="Google Shape;1334;p8"/>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5" name="Google Shape;1335;p8"/>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6" name="Google Shape;1336;p8"/>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7" name="Google Shape;1337;p8"/>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8" name="Google Shape;1338;p8"/>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9" name="Google Shape;1339;p8"/>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0" name="Google Shape;1340;p8"/>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1" name="Google Shape;1341;p8"/>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2" name="Google Shape;1342;p8"/>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3" name="Google Shape;1343;p8"/>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4" name="Google Shape;1344;p8"/>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5" name="Google Shape;1345;p8"/>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6" name="Google Shape;1346;p8"/>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7" name="Google Shape;1347;p8"/>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8" name="Google Shape;1348;p8"/>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9" name="Google Shape;1349;p8"/>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0" name="Google Shape;1350;p8"/>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1" name="Google Shape;1351;p8"/>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2" name="Google Shape;1352;p8"/>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3" name="Google Shape;1353;p8"/>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4" name="Google Shape;1354;p8"/>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5" name="Google Shape;1355;p8"/>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6" name="Google Shape;1356;p8"/>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7" name="Google Shape;1357;p8"/>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8" name="Google Shape;1358;p8"/>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9" name="Google Shape;1359;p8"/>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0" name="Google Shape;1360;p8"/>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1" name="Google Shape;1361;p8"/>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2" name="Google Shape;1362;p8"/>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3" name="Google Shape;1363;p8"/>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4" name="Google Shape;1364;p8"/>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5" name="Google Shape;1365;p8"/>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6" name="Google Shape;1366;p8"/>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7" name="Google Shape;1367;p8"/>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8" name="Google Shape;1368;p8"/>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9" name="Google Shape;1369;p8"/>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0" name="Google Shape;1370;p8"/>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1" name="Google Shape;1371;p8"/>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2" name="Google Shape;1372;p8"/>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3" name="Google Shape;1373;p8"/>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4" name="Google Shape;1374;p8"/>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5" name="Google Shape;1375;p8"/>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6" name="Google Shape;1376;p8"/>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7" name="Google Shape;1377;p8"/>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8" name="Google Shape;1378;p8"/>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9" name="Google Shape;1379;p8"/>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0" name="Google Shape;1380;p8"/>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1" name="Google Shape;1381;p8"/>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2" name="Google Shape;1382;p8"/>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3" name="Google Shape;1383;p8"/>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4" name="Google Shape;1384;p8"/>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5" name="Google Shape;1385;p8"/>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6" name="Google Shape;1386;p8"/>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7" name="Google Shape;1387;p8"/>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8" name="Google Shape;1388;p8"/>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9" name="Google Shape;1389;p8"/>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0" name="Google Shape;1390;p8"/>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1" name="Google Shape;1391;p8"/>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2" name="Google Shape;1392;p8"/>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3" name="Google Shape;1393;p8"/>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4" name="Google Shape;1394;p8"/>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5" name="Google Shape;1395;p8"/>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6" name="Google Shape;1396;p8"/>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7" name="Google Shape;1397;p8"/>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8" name="Google Shape;1398;p8"/>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9" name="Google Shape;1399;p8"/>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0" name="Google Shape;1400;p8"/>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1" name="Google Shape;1401;p8"/>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2" name="Google Shape;1402;p8"/>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3" name="Google Shape;1403;p8"/>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4" name="Google Shape;1404;p8"/>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5" name="Google Shape;1405;p8"/>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6" name="Google Shape;1406;p8"/>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7" name="Google Shape;1407;p8"/>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8" name="Google Shape;1408;p8"/>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9" name="Google Shape;1409;p8"/>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0" name="Google Shape;1410;p8"/>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1" name="Google Shape;1411;p8"/>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2" name="Google Shape;1412;p8"/>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3" name="Google Shape;1413;p8"/>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4" name="Google Shape;1414;p8"/>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5" name="Google Shape;1415;p8"/>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6" name="Google Shape;1416;p8"/>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7" name="Google Shape;1417;p8"/>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8" name="Google Shape;1418;p8"/>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9" name="Google Shape;1419;p8"/>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0" name="Google Shape;1420;p8"/>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1" name="Google Shape;1421;p8"/>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2" name="Google Shape;1422;p8"/>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3" name="Google Shape;1423;p8"/>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4" name="Google Shape;1424;p8"/>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5" name="Google Shape;1425;p8"/>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6" name="Google Shape;1426;p8"/>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7" name="Google Shape;1427;p8"/>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8" name="Google Shape;1428;p8"/>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9" name="Google Shape;1429;p8"/>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0" name="Google Shape;1430;p8"/>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1" name="Google Shape;1431;p8"/>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2" name="Google Shape;1432;p8"/>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3" name="Google Shape;1433;p8"/>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4" name="Google Shape;1434;p8"/>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5" name="Google Shape;1435;p8"/>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36" name="Google Shape;1436;p8"/>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437" name="Google Shape;1437;p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8" name="Shape 1438"/>
        <p:cNvGrpSpPr/>
        <p:nvPr/>
      </p:nvGrpSpPr>
      <p:grpSpPr>
        <a:xfrm>
          <a:off x="0" y="0"/>
          <a:ext cx="0" cy="0"/>
          <a:chOff x="0" y="0"/>
          <a:chExt cx="0" cy="0"/>
        </a:xfrm>
      </p:grpSpPr>
      <p:grpSp>
        <p:nvGrpSpPr>
          <p:cNvPr id="1439" name="Google Shape;1439;p9"/>
          <p:cNvGrpSpPr/>
          <p:nvPr/>
        </p:nvGrpSpPr>
        <p:grpSpPr>
          <a:xfrm>
            <a:off x="3" y="1362853"/>
            <a:ext cx="830992" cy="1847937"/>
            <a:chOff x="3" y="1439053"/>
            <a:chExt cx="830992" cy="1847937"/>
          </a:xfrm>
        </p:grpSpPr>
        <p:sp>
          <p:nvSpPr>
            <p:cNvPr id="1440" name="Google Shape;1440;p9"/>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1" name="Google Shape;1441;p9"/>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2" name="Google Shape;1442;p9"/>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43" name="Google Shape;1443;p9"/>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444" name="Google Shape;1444;p9"/>
          <p:cNvGrpSpPr/>
          <p:nvPr/>
        </p:nvGrpSpPr>
        <p:grpSpPr>
          <a:xfrm>
            <a:off x="1390437" y="-6"/>
            <a:ext cx="1603317" cy="405444"/>
            <a:chOff x="448987" y="-6"/>
            <a:chExt cx="1603317" cy="405444"/>
          </a:xfrm>
        </p:grpSpPr>
        <p:sp>
          <p:nvSpPr>
            <p:cNvPr id="1445" name="Google Shape;1445;p9"/>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6" name="Google Shape;1446;p9"/>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7" name="Google Shape;1447;p9"/>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8" name="Google Shape;1448;p9"/>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9" name="Google Shape;1449;p9"/>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0" name="Google Shape;1450;p9"/>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1" name="Google Shape;1451;p9"/>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2" name="Google Shape;1452;p9"/>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3" name="Google Shape;1453;p9"/>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54" name="Google Shape;1454;p9"/>
          <p:cNvGrpSpPr/>
          <p:nvPr/>
        </p:nvGrpSpPr>
        <p:grpSpPr>
          <a:xfrm>
            <a:off x="7935832" y="1674515"/>
            <a:ext cx="1207974" cy="1445876"/>
            <a:chOff x="5654182" y="1903115"/>
            <a:chExt cx="1207974" cy="1445876"/>
          </a:xfrm>
        </p:grpSpPr>
        <p:sp>
          <p:nvSpPr>
            <p:cNvPr id="1455" name="Google Shape;1455;p9"/>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6" name="Google Shape;1456;p9"/>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7" name="Google Shape;1457;p9"/>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8" name="Google Shape;1458;p9"/>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9" name="Google Shape;1459;p9"/>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0" name="Google Shape;1460;p9"/>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1" name="Google Shape;1461;p9"/>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2" name="Google Shape;1462;p9"/>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3" name="Google Shape;1463;p9"/>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4" name="Google Shape;1464;p9"/>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5" name="Google Shape;1465;p9"/>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6" name="Google Shape;1466;p9"/>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7" name="Google Shape;1467;p9"/>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8" name="Google Shape;1468;p9"/>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69" name="Google Shape;1469;p9"/>
          <p:cNvGrpSpPr/>
          <p:nvPr/>
        </p:nvGrpSpPr>
        <p:grpSpPr>
          <a:xfrm>
            <a:off x="8106707" y="3508074"/>
            <a:ext cx="1037098" cy="1476031"/>
            <a:chOff x="5825057" y="3508074"/>
            <a:chExt cx="1037098" cy="1476031"/>
          </a:xfrm>
        </p:grpSpPr>
        <p:sp>
          <p:nvSpPr>
            <p:cNvPr id="1470" name="Google Shape;1470;p9"/>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1" name="Google Shape;1471;p9"/>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2" name="Google Shape;1472;p9"/>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73" name="Google Shape;1473;p9"/>
          <p:cNvGrpSpPr/>
          <p:nvPr/>
        </p:nvGrpSpPr>
        <p:grpSpPr>
          <a:xfrm>
            <a:off x="3462913" y="4724358"/>
            <a:ext cx="2218152" cy="422263"/>
            <a:chOff x="2330363" y="4724358"/>
            <a:chExt cx="2218152" cy="422263"/>
          </a:xfrm>
        </p:grpSpPr>
        <p:sp>
          <p:nvSpPr>
            <p:cNvPr id="1474" name="Google Shape;1474;p9"/>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5" name="Google Shape;1475;p9"/>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6" name="Google Shape;1476;p9"/>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7" name="Google Shape;1477;p9"/>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8" name="Google Shape;1478;p9"/>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9" name="Google Shape;1479;p9"/>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0" name="Google Shape;1480;p9"/>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1" name="Google Shape;1481;p9"/>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2" name="Google Shape;1482;p9"/>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3" name="Google Shape;1483;p9"/>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4" name="Google Shape;1484;p9"/>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5" name="Google Shape;1485;p9"/>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6" name="Google Shape;1486;p9"/>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7" name="Google Shape;1487;p9"/>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8" name="Google Shape;1488;p9"/>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9" name="Google Shape;1489;p9"/>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0" name="Google Shape;1490;p9"/>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1" name="Google Shape;1491;p9"/>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2" name="Google Shape;1492;p9"/>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3" name="Google Shape;1493;p9"/>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4" name="Google Shape;1494;p9"/>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5" name="Google Shape;1495;p9"/>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6" name="Google Shape;1496;p9"/>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7" name="Google Shape;1497;p9"/>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8" name="Google Shape;1498;p9"/>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9" name="Google Shape;1499;p9"/>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0" name="Google Shape;1500;p9"/>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1" name="Google Shape;1501;p9"/>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2" name="Google Shape;1502;p9"/>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3" name="Google Shape;1503;p9"/>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4" name="Google Shape;1504;p9"/>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5" name="Google Shape;1505;p9"/>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6" name="Google Shape;1506;p9"/>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7" name="Google Shape;1507;p9"/>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8" name="Google Shape;1508;p9"/>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9" name="Google Shape;1509;p9"/>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0" name="Google Shape;1510;p9"/>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1" name="Google Shape;1511;p9"/>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2" name="Google Shape;1512;p9"/>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3" name="Google Shape;1513;p9"/>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4" name="Google Shape;1514;p9"/>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5" name="Google Shape;1515;p9"/>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6" name="Google Shape;1516;p9"/>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7" name="Google Shape;1517;p9"/>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8" name="Google Shape;1518;p9"/>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9" name="Google Shape;1519;p9"/>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0" name="Google Shape;1520;p9"/>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1" name="Google Shape;1521;p9"/>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2" name="Google Shape;1522;p9"/>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3" name="Google Shape;1523;p9"/>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4" name="Google Shape;1524;p9"/>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5" name="Google Shape;1525;p9"/>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6" name="Google Shape;1526;p9"/>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7" name="Google Shape;1527;p9"/>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8" name="Google Shape;1528;p9"/>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9" name="Google Shape;1529;p9"/>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0" name="Google Shape;1530;p9"/>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1" name="Google Shape;1531;p9"/>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2" name="Google Shape;1532;p9"/>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33" name="Google Shape;1533;p9"/>
          <p:cNvGrpSpPr/>
          <p:nvPr/>
        </p:nvGrpSpPr>
        <p:grpSpPr>
          <a:xfrm>
            <a:off x="669098" y="3632076"/>
            <a:ext cx="366930" cy="1514545"/>
            <a:chOff x="135698" y="3632076"/>
            <a:chExt cx="366930" cy="1514545"/>
          </a:xfrm>
        </p:grpSpPr>
        <p:sp>
          <p:nvSpPr>
            <p:cNvPr id="1534" name="Google Shape;1534;p9"/>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5" name="Google Shape;1535;p9"/>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6" name="Google Shape;1536;p9"/>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7" name="Google Shape;1537;p9"/>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8" name="Google Shape;1538;p9"/>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9" name="Google Shape;1539;p9"/>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0" name="Google Shape;1540;p9"/>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1" name="Google Shape;1541;p9"/>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2" name="Google Shape;1542;p9"/>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3" name="Google Shape;1543;p9"/>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4" name="Google Shape;1544;p9"/>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5" name="Google Shape;1545;p9"/>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6" name="Google Shape;1546;p9"/>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7" name="Google Shape;1547;p9"/>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8" name="Google Shape;1548;p9"/>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49" name="Google Shape;1549;p9"/>
          <p:cNvSpPr txBox="1"/>
          <p:nvPr>
            <p:ph idx="1" type="body"/>
          </p:nvPr>
        </p:nvSpPr>
        <p:spPr>
          <a:xfrm>
            <a:off x="457200" y="4085775"/>
            <a:ext cx="8229600" cy="4281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2400"/>
              <a:buFont typeface="Amatic SC"/>
              <a:buNone/>
              <a:defRPr b="1" sz="2400">
                <a:latin typeface="Amatic SC"/>
                <a:ea typeface="Amatic SC"/>
                <a:cs typeface="Amatic SC"/>
                <a:sym typeface="Amatic SC"/>
              </a:defRPr>
            </a:lvl1pPr>
          </a:lstStyle>
          <a:p/>
        </p:txBody>
      </p:sp>
      <p:sp>
        <p:nvSpPr>
          <p:cNvPr id="1550" name="Google Shape;1550;p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atin typeface="Amatic SC"/>
                <a:ea typeface="Amatic SC"/>
                <a:cs typeface="Amatic SC"/>
                <a:sym typeface="Amatic SC"/>
              </a:defRPr>
            </a:lvl1pPr>
            <a:lvl2pPr lvl="1">
              <a:buNone/>
              <a:defRPr>
                <a:latin typeface="Amatic SC"/>
                <a:ea typeface="Amatic SC"/>
                <a:cs typeface="Amatic SC"/>
                <a:sym typeface="Amatic SC"/>
              </a:defRPr>
            </a:lvl2pPr>
            <a:lvl3pPr lvl="2">
              <a:buNone/>
              <a:defRPr>
                <a:latin typeface="Amatic SC"/>
                <a:ea typeface="Amatic SC"/>
                <a:cs typeface="Amatic SC"/>
                <a:sym typeface="Amatic SC"/>
              </a:defRPr>
            </a:lvl3pPr>
            <a:lvl4pPr lvl="3">
              <a:buNone/>
              <a:defRPr>
                <a:latin typeface="Amatic SC"/>
                <a:ea typeface="Amatic SC"/>
                <a:cs typeface="Amatic SC"/>
                <a:sym typeface="Amatic SC"/>
              </a:defRPr>
            </a:lvl4pPr>
            <a:lvl5pPr lvl="4">
              <a:buNone/>
              <a:defRPr>
                <a:latin typeface="Amatic SC"/>
                <a:ea typeface="Amatic SC"/>
                <a:cs typeface="Amatic SC"/>
                <a:sym typeface="Amatic SC"/>
              </a:defRPr>
            </a:lvl5pPr>
            <a:lvl6pPr lvl="5">
              <a:buNone/>
              <a:defRPr>
                <a:latin typeface="Amatic SC"/>
                <a:ea typeface="Amatic SC"/>
                <a:cs typeface="Amatic SC"/>
                <a:sym typeface="Amatic SC"/>
              </a:defRPr>
            </a:lvl6pPr>
            <a:lvl7pPr lvl="6">
              <a:buNone/>
              <a:defRPr>
                <a:latin typeface="Amatic SC"/>
                <a:ea typeface="Amatic SC"/>
                <a:cs typeface="Amatic SC"/>
                <a:sym typeface="Amatic SC"/>
              </a:defRPr>
            </a:lvl7pPr>
            <a:lvl8pPr lvl="7">
              <a:buNone/>
              <a:defRPr>
                <a:latin typeface="Amatic SC"/>
                <a:ea typeface="Amatic SC"/>
                <a:cs typeface="Amatic SC"/>
                <a:sym typeface="Amatic SC"/>
              </a:defRPr>
            </a:lvl8pPr>
            <a:lvl9pPr lvl="8">
              <a:buNone/>
              <a:defRPr>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1" name="Shape 1551"/>
        <p:cNvGrpSpPr/>
        <p:nvPr/>
      </p:nvGrpSpPr>
      <p:grpSpPr>
        <a:xfrm>
          <a:off x="0" y="0"/>
          <a:ext cx="0" cy="0"/>
          <a:chOff x="0" y="0"/>
          <a:chExt cx="0" cy="0"/>
        </a:xfrm>
      </p:grpSpPr>
      <p:sp>
        <p:nvSpPr>
          <p:cNvPr id="1552" name="Google Shape;1552;p1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5" name="Google Shape;1555;p10"/>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6" name="Google Shape;1556;p10"/>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57" name="Google Shape;1557;p10"/>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0" name="Google Shape;1560;p10"/>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1" name="Google Shape;1561;p10"/>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2" name="Google Shape;1562;p10"/>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3" name="Google Shape;1563;p10"/>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4" name="Google Shape;1564;p10"/>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5" name="Google Shape;1565;p10"/>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6" name="Google Shape;1566;p10"/>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7" name="Google Shape;1567;p10"/>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0" name="Google Shape;1570;p10"/>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1" name="Google Shape;1571;p10"/>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2" name="Google Shape;1572;p10"/>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3" name="Google Shape;1573;p10"/>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4" name="Google Shape;1574;p10"/>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5" name="Google Shape;1575;p10"/>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6" name="Google Shape;1576;p10"/>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7" name="Google Shape;1577;p10"/>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8" name="Google Shape;1578;p10"/>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9" name="Google Shape;1579;p10"/>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0" name="Google Shape;1580;p10"/>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1" name="Google Shape;1581;p10"/>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2" name="Google Shape;1582;p10"/>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5" name="Google Shape;1585;p10"/>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6" name="Google Shape;1586;p10"/>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9" name="Google Shape;1589;p10"/>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0" name="Google Shape;1590;p10"/>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1" name="Google Shape;1591;p10"/>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2" name="Google Shape;1592;p10"/>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3" name="Google Shape;1593;p10"/>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4" name="Google Shape;1594;p10"/>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5" name="Google Shape;1595;p10"/>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6" name="Google Shape;1596;p10"/>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7" name="Google Shape;1597;p10"/>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8" name="Google Shape;1598;p10"/>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9" name="Google Shape;1599;p10"/>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0" name="Google Shape;1600;p10"/>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1" name="Google Shape;1601;p10"/>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2" name="Google Shape;1602;p10"/>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3" name="Google Shape;1603;p10"/>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4" name="Google Shape;1604;p10"/>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5" name="Google Shape;1605;p10"/>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6" name="Google Shape;1606;p10"/>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7" name="Google Shape;1607;p10"/>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8" name="Google Shape;1608;p10"/>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9" name="Google Shape;1609;p10"/>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0" name="Google Shape;1610;p10"/>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1" name="Google Shape;1611;p10"/>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2" name="Google Shape;1612;p10"/>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3" name="Google Shape;1613;p10"/>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4" name="Google Shape;1614;p10"/>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5" name="Google Shape;1615;p10"/>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6" name="Google Shape;1616;p10"/>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7" name="Google Shape;1617;p10"/>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8" name="Google Shape;1618;p10"/>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9" name="Google Shape;1619;p10"/>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0" name="Google Shape;1620;p10"/>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1" name="Google Shape;1621;p10"/>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2" name="Google Shape;1622;p10"/>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3" name="Google Shape;1623;p10"/>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4" name="Google Shape;1624;p10"/>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5" name="Google Shape;1625;p10"/>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6" name="Google Shape;1626;p10"/>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7" name="Google Shape;1627;p10"/>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8" name="Google Shape;1628;p10"/>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9" name="Google Shape;1629;p10"/>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0" name="Google Shape;1630;p10"/>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1" name="Google Shape;1631;p10"/>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2" name="Google Shape;1632;p10"/>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3" name="Google Shape;1633;p10"/>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4" name="Google Shape;1634;p10"/>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5" name="Google Shape;1635;p10"/>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6" name="Google Shape;1636;p10"/>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7" name="Google Shape;1637;p10"/>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8" name="Google Shape;1638;p10"/>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9" name="Google Shape;1639;p10"/>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0" name="Google Shape;1640;p10"/>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1" name="Google Shape;1641;p10"/>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2" name="Google Shape;1642;p10"/>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3" name="Google Shape;1643;p10"/>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4" name="Google Shape;1644;p10"/>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5" name="Google Shape;1645;p10"/>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6" name="Google Shape;1646;p10"/>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9" name="Google Shape;1649;p10"/>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0" name="Google Shape;1650;p10"/>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1" name="Google Shape;1651;p10"/>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2" name="Google Shape;1652;p10"/>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3" name="Google Shape;1653;p10"/>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4" name="Google Shape;1654;p10"/>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5" name="Google Shape;1655;p10"/>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6" name="Google Shape;1656;p10"/>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7" name="Google Shape;1657;p10"/>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8" name="Google Shape;1658;p10"/>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9" name="Google Shape;1659;p10"/>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0" name="Google Shape;1660;p10"/>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1" name="Google Shape;1661;p10"/>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2" name="Google Shape;1662;p10"/>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31750" y="737325"/>
            <a:ext cx="6880500" cy="5829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1131750" y="1427100"/>
            <a:ext cx="6880500" cy="34986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indent="-381000" lvl="1" marL="9144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indent="-381000" lvl="2" marL="13716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indent="-381000" lvl="3" marL="1828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indent="-381000" lvl="4" marL="2286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indent="-381000" lvl="5" marL="27432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indent="-381000" lvl="6" marL="32004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indent="-381000" lvl="7" marL="36576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indent="-381000" lvl="8" marL="4114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p:txBody>
      </p:sp>
      <p:sp>
        <p:nvSpPr>
          <p:cNvPr id="8" name="Google Shape;8;p1"/>
          <p:cNvSpPr txBox="1"/>
          <p:nvPr>
            <p:ph idx="12" type="sldNum"/>
          </p:nvPr>
        </p:nvSpPr>
        <p:spPr>
          <a:xfrm>
            <a:off x="8749000" y="0"/>
            <a:ext cx="394800" cy="321600"/>
          </a:xfrm>
          <a:prstGeom prst="rect">
            <a:avLst/>
          </a:prstGeom>
          <a:noFill/>
          <a:ln>
            <a:noFill/>
          </a:ln>
        </p:spPr>
        <p:txBody>
          <a:bodyPr anchorCtr="0" anchor="t" bIns="91425" lIns="91425" spcFirstLastPara="1" rIns="91425" wrap="square" tIns="91425">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rcboe.instructure.com/courses/1412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launchpad.classlink.com/rcbo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sp>
        <p:nvSpPr>
          <p:cNvPr id="1891" name="Google Shape;1891;p13"/>
          <p:cNvSpPr txBox="1"/>
          <p:nvPr>
            <p:ph type="ctrTitle"/>
          </p:nvPr>
        </p:nvSpPr>
        <p:spPr>
          <a:xfrm>
            <a:off x="1574375" y="1820375"/>
            <a:ext cx="5995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POWER UP!</a:t>
            </a:r>
            <a:endParaRPr/>
          </a:p>
          <a:p>
            <a:pPr indent="0" lvl="0" marL="0" rtl="0" algn="ctr">
              <a:spcBef>
                <a:spcPts val="0"/>
              </a:spcBef>
              <a:spcAft>
                <a:spcPts val="0"/>
              </a:spcAft>
              <a:buNone/>
            </a:pPr>
            <a:r>
              <a:rPr lang="en"/>
              <a:t>1:1 information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5" name="Shape 1895"/>
        <p:cNvGrpSpPr/>
        <p:nvPr/>
      </p:nvGrpSpPr>
      <p:grpSpPr>
        <a:xfrm>
          <a:off x="0" y="0"/>
          <a:ext cx="0" cy="0"/>
          <a:chOff x="0" y="0"/>
          <a:chExt cx="0" cy="0"/>
        </a:xfrm>
      </p:grpSpPr>
      <p:sp>
        <p:nvSpPr>
          <p:cNvPr id="1896" name="Google Shape;1896;p14"/>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OVERVIEW</a:t>
            </a:r>
            <a:endParaRPr/>
          </a:p>
        </p:txBody>
      </p:sp>
      <p:sp>
        <p:nvSpPr>
          <p:cNvPr id="1897" name="Google Shape;1897;p14"/>
          <p:cNvSpPr txBox="1"/>
          <p:nvPr/>
        </p:nvSpPr>
        <p:spPr>
          <a:xfrm>
            <a:off x="1131750" y="1097064"/>
            <a:ext cx="7206300" cy="35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Richmond County School System is “to provide an equitable education for all students to prepare them for life beyond the classroom.” Computer literacy is an important part of today's world - all students need the opportunity to learn to use programs commonly used in the workforce and colleges. The PowerUp initiative uses our education sales tax funds to provide a device for every student. </a:t>
            </a:r>
            <a:endParaRPr sz="1600"/>
          </a:p>
          <a:p>
            <a:pPr indent="0" lvl="0" marL="0" rtl="0" algn="l">
              <a:spcBef>
                <a:spcPts val="0"/>
              </a:spcBef>
              <a:spcAft>
                <a:spcPts val="0"/>
              </a:spcAft>
              <a:buNone/>
            </a:pPr>
            <a:r>
              <a:rPr lang="en" sz="1600"/>
              <a:t>These devices will help assignments to be personalized, engaging, and can increase creativity. This initiative can also provide access to knowledge outside of the classroom. The PowerUp Handbook is designed to help our students understand how to care for the device, use it properly, find help if needed, and to become good digital citizens. </a:t>
            </a:r>
            <a:endParaRPr sz="1600"/>
          </a:p>
          <a:p>
            <a:pPr indent="0" lvl="0" marL="0" rtl="0" algn="l">
              <a:spcBef>
                <a:spcPts val="0"/>
              </a:spcBef>
              <a:spcAft>
                <a:spcPts val="0"/>
              </a:spcAft>
              <a:buNone/>
            </a:pPr>
            <a:r>
              <a:rPr lang="en" sz="1600"/>
              <a:t> </a:t>
            </a:r>
            <a:endParaRPr sz="1600"/>
          </a:p>
          <a:p>
            <a:pPr indent="0" lvl="0" marL="0" rtl="0" algn="l">
              <a:spcBef>
                <a:spcPts val="0"/>
              </a:spcBef>
              <a:spcAft>
                <a:spcPts val="0"/>
              </a:spcAft>
              <a:buNone/>
            </a:pPr>
            <a:r>
              <a:rPr lang="en" sz="1600"/>
              <a:t>PowerUp is a school based initiative. Parent orientation and device distribution information will be shared from the school. Stay tuned and get ready to PowerUp!</a:t>
            </a:r>
            <a:endParaRPr sz="1600"/>
          </a:p>
          <a:p>
            <a:pPr indent="0" lvl="0" marL="0" rtl="0" algn="l">
              <a:lnSpc>
                <a:spcPct val="150000"/>
              </a:lnSpc>
              <a:spcBef>
                <a:spcPts val="0"/>
              </a:spcBef>
              <a:spcAft>
                <a:spcPts val="0"/>
              </a:spcAft>
              <a:buNone/>
            </a:pPr>
            <a:r>
              <a:t/>
            </a:r>
            <a:endParaRPr b="1" sz="1350">
              <a:solidFill>
                <a:srgbClr val="323232"/>
              </a:solidFill>
              <a:highlight>
                <a:srgbClr val="FFFFFF"/>
              </a:highlight>
            </a:endParaRPr>
          </a:p>
          <a:p>
            <a:pPr indent="0" lvl="0" marL="0" rtl="0" algn="l">
              <a:spcBef>
                <a:spcPts val="600"/>
              </a:spcBef>
              <a:spcAft>
                <a:spcPts val="0"/>
              </a:spcAft>
              <a:buClr>
                <a:schemeClr val="dk1"/>
              </a:buClr>
              <a:buSzPts val="1100"/>
              <a:buFont typeface="Arial"/>
              <a:buNone/>
            </a:pPr>
            <a:r>
              <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None/>
            </a:pPr>
            <a:r>
              <a:t/>
            </a:r>
            <a:endParaRPr sz="1200">
              <a:solidFill>
                <a:srgbClr val="2C3E50"/>
              </a:solidFill>
              <a:latin typeface="Merriweather"/>
              <a:ea typeface="Merriweather"/>
              <a:cs typeface="Merriweather"/>
              <a:sym typeface="Merriweather"/>
            </a:endParaRPr>
          </a:p>
        </p:txBody>
      </p:sp>
      <p:sp>
        <p:nvSpPr>
          <p:cNvPr id="1898" name="Google Shape;1898;p14"/>
          <p:cNvSpPr txBox="1"/>
          <p:nvPr/>
        </p:nvSpPr>
        <p:spPr>
          <a:xfrm>
            <a:off x="1452750" y="3634294"/>
            <a:ext cx="6238500" cy="6198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t/>
            </a:r>
            <a:endParaRPr sz="1000">
              <a:solidFill>
                <a:srgbClr val="2C3E50"/>
              </a:solidFill>
              <a:latin typeface="Merriweather"/>
              <a:ea typeface="Merriweather"/>
              <a:cs typeface="Merriweather"/>
              <a:sym typeface="Merriweather"/>
            </a:endParaRPr>
          </a:p>
          <a:p>
            <a:pPr indent="0" lvl="0" marL="0" rtl="0" algn="l">
              <a:spcBef>
                <a:spcPts val="1000"/>
              </a:spcBef>
              <a:spcAft>
                <a:spcPts val="0"/>
              </a:spcAft>
              <a:buNone/>
            </a:pPr>
            <a:r>
              <a:t/>
            </a:r>
            <a:endParaRPr sz="1000">
              <a:solidFill>
                <a:srgbClr val="2C3E50"/>
              </a:solidFill>
              <a:latin typeface="Merriweather"/>
              <a:ea typeface="Merriweather"/>
              <a:cs typeface="Merriweather"/>
              <a:sym typeface="Merriweather"/>
            </a:endParaRPr>
          </a:p>
          <a:p>
            <a:pPr indent="0" lvl="0" marL="0" rtl="0" algn="l">
              <a:spcBef>
                <a:spcPts val="1000"/>
              </a:spcBef>
              <a:spcAft>
                <a:spcPts val="1000"/>
              </a:spcAft>
              <a:buNone/>
            </a:pPr>
            <a:r>
              <a:t/>
            </a:r>
            <a:endParaRPr sz="1000">
              <a:solidFill>
                <a:srgbClr val="2C3E50"/>
              </a:solidFill>
              <a:latin typeface="Merriweather"/>
              <a:ea typeface="Merriweather"/>
              <a:cs typeface="Merriweather"/>
              <a:sym typeface="Merriweather"/>
            </a:endParaRPr>
          </a:p>
        </p:txBody>
      </p:sp>
      <p:sp>
        <p:nvSpPr>
          <p:cNvPr id="1899" name="Google Shape;1899;p1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15"/>
          <p:cNvSpPr txBox="1"/>
          <p:nvPr>
            <p:ph type="ctrTitle"/>
          </p:nvPr>
        </p:nvSpPr>
        <p:spPr>
          <a:xfrm>
            <a:off x="1557875" y="549850"/>
            <a:ext cx="6028200" cy="93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sz="5000"/>
              <a:t>Course for parents</a:t>
            </a:r>
            <a:endParaRPr sz="5000"/>
          </a:p>
        </p:txBody>
      </p:sp>
      <p:sp>
        <p:nvSpPr>
          <p:cNvPr id="1905" name="Google Shape;1905;p15"/>
          <p:cNvSpPr txBox="1"/>
          <p:nvPr>
            <p:ph idx="1" type="subTitle"/>
          </p:nvPr>
        </p:nvSpPr>
        <p:spPr>
          <a:xfrm>
            <a:off x="1431875" y="1374513"/>
            <a:ext cx="6028200" cy="7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The PowerUp Course for Parents is designed to provide information about our technology initiative and teach you how to navigate in our online classroom platform that we call Canvas.  The PowerUp course is designed just like an online course that your child would take, minus graded assignments. So, you can receive credit for completing the course, please complete the form at the end. </a:t>
            </a:r>
            <a:endParaRPr sz="1300"/>
          </a:p>
          <a:p>
            <a:pPr indent="0" lvl="0" marL="0" rtl="0" algn="ctr">
              <a:spcBef>
                <a:spcPts val="0"/>
              </a:spcBef>
              <a:spcAft>
                <a:spcPts val="0"/>
              </a:spcAft>
              <a:buNone/>
            </a:pPr>
            <a:r>
              <a:rPr lang="en" sz="1300">
                <a:solidFill>
                  <a:schemeClr val="accent1"/>
                </a:solidFill>
              </a:rPr>
              <a:t>Copy and paste this URL into your web browser </a:t>
            </a:r>
            <a:r>
              <a:rPr lang="en" sz="1300" u="sng">
                <a:solidFill>
                  <a:schemeClr val="accent1"/>
                </a:solidFill>
                <a:hlinkClick r:id="rId3">
                  <a:extLst>
                    <a:ext uri="{A12FA001-AC4F-418D-AE19-62706E023703}">
                      <ahyp:hlinkClr val="tx"/>
                    </a:ext>
                  </a:extLst>
                </a:hlinkClick>
              </a:rPr>
              <a:t>https://rcboe.instructure.com/courses/141215</a:t>
            </a:r>
            <a:endParaRPr sz="1300">
              <a:solidFill>
                <a:schemeClr val="accent1"/>
              </a:solidFill>
            </a:endParaRPr>
          </a:p>
        </p:txBody>
      </p:sp>
      <p:sp>
        <p:nvSpPr>
          <p:cNvPr id="1906" name="Google Shape;1906;p1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0" name="Shape 1910"/>
        <p:cNvGrpSpPr/>
        <p:nvPr/>
      </p:nvGrpSpPr>
      <p:grpSpPr>
        <a:xfrm>
          <a:off x="0" y="0"/>
          <a:ext cx="0" cy="0"/>
          <a:chOff x="0" y="0"/>
          <a:chExt cx="0" cy="0"/>
        </a:xfrm>
      </p:grpSpPr>
      <p:sp>
        <p:nvSpPr>
          <p:cNvPr id="1911" name="Google Shape;1911;p16"/>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Device cost and insurance</a:t>
            </a:r>
            <a:endParaRPr/>
          </a:p>
        </p:txBody>
      </p:sp>
      <p:sp>
        <p:nvSpPr>
          <p:cNvPr id="1912" name="Google Shape;1912;p16"/>
          <p:cNvSpPr txBox="1"/>
          <p:nvPr>
            <p:ph idx="1" type="body"/>
          </p:nvPr>
        </p:nvSpPr>
        <p:spPr>
          <a:xfrm>
            <a:off x="1131750" y="982300"/>
            <a:ext cx="6880500" cy="34986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sz="1600"/>
              <a:t>Damage = $25 for Laptop; $50 for iPad (cracked screen, jammed keys, etc.)</a:t>
            </a:r>
            <a:endParaRPr sz="1600"/>
          </a:p>
          <a:p>
            <a:pPr indent="-330200" lvl="0" marL="457200" rtl="0" algn="l">
              <a:spcBef>
                <a:spcPts val="0"/>
              </a:spcBef>
              <a:spcAft>
                <a:spcPts val="0"/>
              </a:spcAft>
              <a:buSzPts val="1600"/>
              <a:buChar char="✖"/>
            </a:pPr>
            <a:r>
              <a:rPr lang="en" sz="1600"/>
              <a:t>Lost or Stolen = replacement cost unless optional insurance was purchased.</a:t>
            </a:r>
            <a:endParaRPr sz="1600"/>
          </a:p>
          <a:p>
            <a:pPr indent="-330200" lvl="0" marL="457200" rtl="0" algn="l">
              <a:spcBef>
                <a:spcPts val="0"/>
              </a:spcBef>
              <a:spcAft>
                <a:spcPts val="0"/>
              </a:spcAft>
              <a:buSzPts val="1600"/>
              <a:buChar char="✖"/>
            </a:pPr>
            <a:r>
              <a:rPr lang="en" sz="1600"/>
              <a:t>Charging Cable replacement = $49</a:t>
            </a:r>
            <a:endParaRPr sz="1600"/>
          </a:p>
          <a:p>
            <a:pPr indent="-381000" lvl="0" marL="457200" rtl="0" algn="l">
              <a:spcBef>
                <a:spcPts val="0"/>
              </a:spcBef>
              <a:spcAft>
                <a:spcPts val="0"/>
              </a:spcAft>
              <a:buSzPts val="2400"/>
              <a:buChar char="✖"/>
            </a:pPr>
            <a:r>
              <a:rPr lang="en" sz="1600"/>
              <a:t>Optional Insurance: Available annually</a:t>
            </a:r>
            <a:br>
              <a:rPr lang="en" sz="1600"/>
            </a:br>
            <a:r>
              <a:rPr lang="en" sz="1600"/>
              <a:t>             Cost for laptop insurance = $15.99</a:t>
            </a:r>
            <a:br>
              <a:rPr lang="en" sz="1600"/>
            </a:br>
            <a:r>
              <a:rPr lang="en" sz="1600"/>
              <a:t>             Cost for iPad insurance = $8.64</a:t>
            </a:r>
            <a:br>
              <a:rPr lang="en" sz="1600"/>
            </a:br>
            <a:r>
              <a:rPr lang="en" sz="1600"/>
              <a:t>             Cost for Chromebook insurance = $8.82</a:t>
            </a:r>
            <a:endParaRPr sz="1600"/>
          </a:p>
          <a:p>
            <a:pPr indent="-381000" lvl="0" marL="457200" rtl="0" algn="l">
              <a:spcBef>
                <a:spcPts val="0"/>
              </a:spcBef>
              <a:spcAft>
                <a:spcPts val="0"/>
              </a:spcAft>
              <a:buSzPts val="2400"/>
              <a:buChar char="✖"/>
            </a:pPr>
            <a:r>
              <a:rPr lang="en" sz="1600"/>
              <a:t>Insurance covers theft/burglary/robbery, fire, power surge, vandalism, and natural disasters, but does not cover damage (see device fees for damage costs). If a second device is damaged, lost, or stolen, the student will become a day-user.</a:t>
            </a:r>
            <a:br>
              <a:rPr lang="en" sz="1600"/>
            </a:br>
            <a:r>
              <a:rPr lang="en"/>
              <a:t> </a:t>
            </a:r>
            <a:endParaRPr/>
          </a:p>
          <a:p>
            <a:pPr indent="0" lvl="0" marL="0" rtl="0" algn="l">
              <a:spcBef>
                <a:spcPts val="600"/>
              </a:spcBef>
              <a:spcAft>
                <a:spcPts val="0"/>
              </a:spcAft>
              <a:buNone/>
            </a:pPr>
            <a:r>
              <a:t/>
            </a:r>
            <a:endParaRPr/>
          </a:p>
        </p:txBody>
      </p:sp>
      <p:sp>
        <p:nvSpPr>
          <p:cNvPr id="1913" name="Google Shape;1913;p1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p17"/>
          <p:cNvSpPr txBox="1"/>
          <p:nvPr>
            <p:ph idx="4294967295" type="ctrTitle"/>
          </p:nvPr>
        </p:nvSpPr>
        <p:spPr>
          <a:xfrm>
            <a:off x="1374150" y="477424"/>
            <a:ext cx="6395700" cy="107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rgbClr val="FFFFFF"/>
                </a:solidFill>
              </a:rPr>
              <a:t>Insurance Enrollment</a:t>
            </a:r>
            <a:endParaRPr sz="7200">
              <a:solidFill>
                <a:srgbClr val="FFFFFF"/>
              </a:solidFill>
            </a:endParaRPr>
          </a:p>
        </p:txBody>
      </p:sp>
      <p:sp>
        <p:nvSpPr>
          <p:cNvPr id="1919" name="Google Shape;1919;p1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0" name="Google Shape;1920;p17"/>
          <p:cNvPicPr preferRelativeResize="0"/>
          <p:nvPr/>
        </p:nvPicPr>
        <p:blipFill>
          <a:blip r:embed="rId3">
            <a:alphaModFix/>
          </a:blip>
          <a:stretch>
            <a:fillRect/>
          </a:stretch>
        </p:blipFill>
        <p:spPr>
          <a:xfrm>
            <a:off x="1591325" y="1425600"/>
            <a:ext cx="6178526" cy="371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4" name="Shape 1924"/>
        <p:cNvGrpSpPr/>
        <p:nvPr/>
      </p:nvGrpSpPr>
      <p:grpSpPr>
        <a:xfrm>
          <a:off x="0" y="0"/>
          <a:ext cx="0" cy="0"/>
          <a:chOff x="0" y="0"/>
          <a:chExt cx="0" cy="0"/>
        </a:xfrm>
      </p:grpSpPr>
      <p:sp>
        <p:nvSpPr>
          <p:cNvPr id="1925" name="Google Shape;1925;p18"/>
          <p:cNvSpPr txBox="1"/>
          <p:nvPr>
            <p:ph idx="1" type="body"/>
          </p:nvPr>
        </p:nvSpPr>
        <p:spPr>
          <a:xfrm>
            <a:off x="1131725" y="1329875"/>
            <a:ext cx="7253400" cy="348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500"/>
              <a:t>Students: If you have login issues or technology needs, please contact your school.</a:t>
            </a:r>
            <a:endParaRPr sz="1500"/>
          </a:p>
          <a:p>
            <a:pPr indent="0" lvl="0" marL="0" rtl="0" algn="l">
              <a:spcBef>
                <a:spcPts val="600"/>
              </a:spcBef>
              <a:spcAft>
                <a:spcPts val="0"/>
              </a:spcAft>
              <a:buNone/>
            </a:pPr>
            <a:r>
              <a:rPr lang="en" sz="1500"/>
              <a:t> </a:t>
            </a:r>
            <a:endParaRPr sz="1500"/>
          </a:p>
          <a:p>
            <a:pPr indent="0" lvl="0" marL="0" rtl="0" algn="l">
              <a:spcBef>
                <a:spcPts val="600"/>
              </a:spcBef>
              <a:spcAft>
                <a:spcPts val="0"/>
              </a:spcAft>
              <a:buNone/>
            </a:pPr>
            <a:r>
              <a:rPr lang="en" sz="1500"/>
              <a:t>IT Helpline</a:t>
            </a:r>
            <a:r>
              <a:rPr lang="en" sz="1500">
                <a:solidFill>
                  <a:schemeClr val="accent1"/>
                </a:solidFill>
              </a:rPr>
              <a:t> (706) 826-1103</a:t>
            </a:r>
            <a:r>
              <a:rPr lang="en" sz="1500"/>
              <a:t> or by email at </a:t>
            </a:r>
            <a:r>
              <a:rPr lang="en" sz="1500">
                <a:solidFill>
                  <a:schemeClr val="accent1"/>
                </a:solidFill>
              </a:rPr>
              <a:t>ithelpdesk@boe.richmond.k12.ga.us</a:t>
            </a:r>
            <a:r>
              <a:rPr lang="en" sz="1500"/>
              <a:t> (IT Support Services)</a:t>
            </a:r>
            <a:endParaRPr sz="1500"/>
          </a:p>
          <a:p>
            <a:pPr indent="0" lvl="0" marL="0" rtl="0" algn="l">
              <a:spcBef>
                <a:spcPts val="600"/>
              </a:spcBef>
              <a:spcAft>
                <a:spcPts val="0"/>
              </a:spcAft>
              <a:buNone/>
            </a:pPr>
            <a:r>
              <a:rPr lang="en" sz="1500"/>
              <a:t> </a:t>
            </a:r>
            <a:endParaRPr sz="1500"/>
          </a:p>
          <a:p>
            <a:pPr indent="0" lvl="0" marL="0" rtl="0" algn="l">
              <a:spcBef>
                <a:spcPts val="600"/>
              </a:spcBef>
              <a:spcAft>
                <a:spcPts val="0"/>
              </a:spcAft>
              <a:buNone/>
            </a:pPr>
            <a:r>
              <a:rPr lang="en" sz="1500"/>
              <a:t>Launchpad: </a:t>
            </a:r>
            <a:r>
              <a:rPr lang="en" sz="1500" u="sng">
                <a:solidFill>
                  <a:schemeClr val="hlink"/>
                </a:solidFill>
                <a:hlinkClick r:id="rId3"/>
              </a:rPr>
              <a:t>https://launchpad.classlink.com/rcboe</a:t>
            </a:r>
            <a:endParaRPr sz="1500"/>
          </a:p>
          <a:p>
            <a:pPr indent="0" lvl="0" marL="0" rtl="0" algn="l">
              <a:spcBef>
                <a:spcPts val="600"/>
              </a:spcBef>
              <a:spcAft>
                <a:spcPts val="0"/>
              </a:spcAft>
              <a:buNone/>
            </a:pPr>
            <a:r>
              <a:rPr lang="en" sz="1500"/>
              <a:t>        • When logging into Launchpad from home, students use the same computer login. (Ex: last name + first name + middle initial) </a:t>
            </a:r>
            <a:endParaRPr sz="1500"/>
          </a:p>
          <a:p>
            <a:pPr indent="0" lvl="0" marL="0" rtl="0" algn="l">
              <a:spcBef>
                <a:spcPts val="600"/>
              </a:spcBef>
              <a:spcAft>
                <a:spcPts val="0"/>
              </a:spcAft>
              <a:buNone/>
            </a:pPr>
            <a:r>
              <a:rPr lang="en" sz="1500"/>
              <a:t>         • Launchpad is a safe, secure way for students to connect with applications and files. The software does not collect or share any personal student information, which is important to us. Best of all, it is very easy to use and will be a great resource for teachers and students.</a:t>
            </a:r>
            <a:endParaRPr sz="600">
              <a:solidFill>
                <a:srgbClr val="323232"/>
              </a:solidFill>
              <a:highlight>
                <a:srgbClr val="FFFFFF"/>
              </a:highlight>
              <a:latin typeface="Arial"/>
              <a:ea typeface="Arial"/>
              <a:cs typeface="Arial"/>
              <a:sym typeface="Arial"/>
            </a:endParaRPr>
          </a:p>
          <a:p>
            <a:pPr indent="0" lvl="0" marL="0" rtl="0" algn="l">
              <a:spcBef>
                <a:spcPts val="600"/>
              </a:spcBef>
              <a:spcAft>
                <a:spcPts val="0"/>
              </a:spcAft>
              <a:buNone/>
            </a:pPr>
            <a:r>
              <a:t/>
            </a:r>
            <a:endParaRPr b="1"/>
          </a:p>
        </p:txBody>
      </p:sp>
      <p:sp>
        <p:nvSpPr>
          <p:cNvPr id="1926" name="Google Shape;1926;p18"/>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Technical support assistance</a:t>
            </a:r>
            <a:endParaRPr/>
          </a:p>
        </p:txBody>
      </p:sp>
      <p:sp>
        <p:nvSpPr>
          <p:cNvPr id="1927" name="Google Shape;1927;p1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19"/>
          <p:cNvSpPr txBox="1"/>
          <p:nvPr>
            <p:ph idx="1" type="body"/>
          </p:nvPr>
        </p:nvSpPr>
        <p:spPr>
          <a:xfrm>
            <a:off x="1131725" y="1329875"/>
            <a:ext cx="7253400" cy="348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600">
              <a:solidFill>
                <a:srgbClr val="323232"/>
              </a:solidFill>
              <a:highlight>
                <a:srgbClr val="FFFFFF"/>
              </a:highlight>
              <a:latin typeface="Arial"/>
              <a:ea typeface="Arial"/>
              <a:cs typeface="Arial"/>
              <a:sym typeface="Arial"/>
            </a:endParaRPr>
          </a:p>
          <a:p>
            <a:pPr indent="0" lvl="0" marL="0" rtl="0" algn="l">
              <a:spcBef>
                <a:spcPts val="600"/>
              </a:spcBef>
              <a:spcAft>
                <a:spcPts val="0"/>
              </a:spcAft>
              <a:buNone/>
            </a:pPr>
            <a:r>
              <a:t/>
            </a:r>
            <a:endParaRPr b="1"/>
          </a:p>
        </p:txBody>
      </p:sp>
      <p:sp>
        <p:nvSpPr>
          <p:cNvPr id="1933" name="Google Shape;1933;p19"/>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Technology loan agreement</a:t>
            </a:r>
            <a:endParaRPr/>
          </a:p>
        </p:txBody>
      </p:sp>
      <p:sp>
        <p:nvSpPr>
          <p:cNvPr id="1934" name="Google Shape;1934;p1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35" name="Google Shape;1935;p19"/>
          <p:cNvSpPr txBox="1"/>
          <p:nvPr/>
        </p:nvSpPr>
        <p:spPr>
          <a:xfrm>
            <a:off x="1131750" y="1109525"/>
            <a:ext cx="7050900" cy="36480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AutoNum type="arabicPeriod"/>
            </a:pPr>
            <a:r>
              <a:rPr lang="en" sz="1500"/>
              <a:t>All use of the school system’s laptops/tablets must be for educational purposes and students are not to use the device for personal, commercial, or business use.</a:t>
            </a:r>
            <a:endParaRPr sz="1500"/>
          </a:p>
          <a:p>
            <a:pPr indent="-323850" lvl="0" marL="457200" rtl="0" algn="l">
              <a:spcBef>
                <a:spcPts val="0"/>
              </a:spcBef>
              <a:spcAft>
                <a:spcPts val="0"/>
              </a:spcAft>
              <a:buSzPts val="1500"/>
              <a:buAutoNum type="arabicPeriod"/>
            </a:pPr>
            <a:r>
              <a:rPr lang="en" sz="1500"/>
              <a:t>Students are accountable for and assume full responsibility for the care of my device.</a:t>
            </a:r>
            <a:endParaRPr sz="1500"/>
          </a:p>
          <a:p>
            <a:pPr indent="-323850" lvl="0" marL="457200" rtl="0" algn="l">
              <a:spcBef>
                <a:spcPts val="0"/>
              </a:spcBef>
              <a:spcAft>
                <a:spcPts val="0"/>
              </a:spcAft>
              <a:buSzPts val="1500"/>
              <a:buAutoNum type="arabicPeriod"/>
            </a:pPr>
            <a:r>
              <a:rPr lang="en" sz="1500"/>
              <a:t>Students assume full responsibility for the security of the device on and off school premises.</a:t>
            </a:r>
            <a:endParaRPr sz="1500"/>
          </a:p>
          <a:p>
            <a:pPr indent="-323850" lvl="0" marL="457200" rtl="0" algn="l">
              <a:spcBef>
                <a:spcPts val="0"/>
              </a:spcBef>
              <a:spcAft>
                <a:spcPts val="0"/>
              </a:spcAft>
              <a:buSzPts val="1500"/>
              <a:buAutoNum type="arabicPeriod"/>
            </a:pPr>
            <a:r>
              <a:rPr lang="en" sz="1500"/>
              <a:t>Students assume full responsibility for reporting device problems, breakage, or damage immediately.</a:t>
            </a:r>
            <a:endParaRPr sz="1500"/>
          </a:p>
          <a:p>
            <a:pPr indent="-323850" lvl="0" marL="457200" rtl="0" algn="l">
              <a:spcBef>
                <a:spcPts val="0"/>
              </a:spcBef>
              <a:spcAft>
                <a:spcPts val="0"/>
              </a:spcAft>
              <a:buSzPts val="1500"/>
              <a:buAutoNum type="arabicPeriod"/>
            </a:pPr>
            <a:r>
              <a:rPr lang="en" sz="1500"/>
              <a:t>The use of a county-issued device is a privilege. Students will be offered an optional insurance plan to cover the replacement cost of the device should it be damaged, lost, or stolen. This plan will cover one device per year. If the student loses or damages the second device, the student will become a “day-user” and will be provided a device at school, but cannot take a device off-campus.</a:t>
            </a:r>
            <a:endParaRPr sz="1300">
              <a:solidFill>
                <a:srgbClr val="323232"/>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20"/>
          <p:cNvSpPr txBox="1"/>
          <p:nvPr>
            <p:ph type="title"/>
          </p:nvPr>
        </p:nvSpPr>
        <p:spPr>
          <a:xfrm>
            <a:off x="1131750" y="3216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Copy of loan agreement</a:t>
            </a:r>
            <a:endParaRPr/>
          </a:p>
        </p:txBody>
      </p:sp>
      <p:sp>
        <p:nvSpPr>
          <p:cNvPr id="1941" name="Google Shape;1941;p2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42" name="Google Shape;1942;p20"/>
          <p:cNvPicPr preferRelativeResize="0"/>
          <p:nvPr/>
        </p:nvPicPr>
        <p:blipFill>
          <a:blip r:embed="rId3">
            <a:alphaModFix/>
          </a:blip>
          <a:stretch>
            <a:fillRect/>
          </a:stretch>
        </p:blipFill>
        <p:spPr>
          <a:xfrm>
            <a:off x="2741975" y="904500"/>
            <a:ext cx="3647800" cy="4187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6" name="Shape 1946"/>
        <p:cNvGrpSpPr/>
        <p:nvPr/>
      </p:nvGrpSpPr>
      <p:grpSpPr>
        <a:xfrm>
          <a:off x="0" y="0"/>
          <a:ext cx="0" cy="0"/>
          <a:chOff x="0" y="0"/>
          <a:chExt cx="0" cy="0"/>
        </a:xfrm>
      </p:grpSpPr>
      <p:sp>
        <p:nvSpPr>
          <p:cNvPr id="1947" name="Google Shape;1947;p21"/>
          <p:cNvSpPr txBox="1"/>
          <p:nvPr>
            <p:ph idx="4294967295" type="ctrTitle"/>
          </p:nvPr>
        </p:nvSpPr>
        <p:spPr>
          <a:xfrm>
            <a:off x="1715250" y="1115060"/>
            <a:ext cx="5713500" cy="221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solidFill>
                  <a:schemeClr val="lt1"/>
                </a:solidFill>
              </a:rPr>
              <a:t>Thanks!</a:t>
            </a:r>
            <a:endParaRPr sz="9600">
              <a:solidFill>
                <a:schemeClr val="lt1"/>
              </a:solidFill>
            </a:endParaRPr>
          </a:p>
        </p:txBody>
      </p:sp>
      <p:sp>
        <p:nvSpPr>
          <p:cNvPr id="1948" name="Google Shape;1948;p2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